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sldIdLst>
    <p:sldId id="257" r:id="rId2"/>
    <p:sldId id="258" r:id="rId3"/>
    <p:sldId id="259" r:id="rId4"/>
    <p:sldId id="260" r:id="rId5"/>
    <p:sldId id="261" r:id="rId6"/>
    <p:sldId id="262" r:id="rId7"/>
    <p:sldId id="263" r:id="rId8"/>
    <p:sldId id="264" r:id="rId9"/>
    <p:sldId id="268" r:id="rId10"/>
    <p:sldId id="269" r:id="rId11"/>
    <p:sldId id="267" r:id="rId12"/>
    <p:sldId id="270" r:id="rId13"/>
    <p:sldId id="271" r:id="rId14"/>
    <p:sldId id="272" r:id="rId15"/>
    <p:sldId id="273" r:id="rId16"/>
    <p:sldId id="274" r:id="rId17"/>
    <p:sldId id="276" r:id="rId18"/>
    <p:sldId id="285" r:id="rId19"/>
    <p:sldId id="287" r:id="rId20"/>
    <p:sldId id="288" r:id="rId21"/>
    <p:sldId id="286" r:id="rId22"/>
    <p:sldId id="290" r:id="rId23"/>
    <p:sldId id="277" r:id="rId24"/>
    <p:sldId id="297" r:id="rId25"/>
    <p:sldId id="278" r:id="rId26"/>
    <p:sldId id="279" r:id="rId27"/>
    <p:sldId id="280" r:id="rId28"/>
    <p:sldId id="281" r:id="rId29"/>
    <p:sldId id="282" r:id="rId30"/>
    <p:sldId id="283" r:id="rId31"/>
    <p:sldId id="29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647D91"/>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DA95AC-5171-4F41-9290-159EA1BCE829}" v="1229" dt="2023-09-28T16:20:06.3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48" autoAdjust="0"/>
    <p:restoredTop sz="57888" autoAdjust="0"/>
  </p:normalViewPr>
  <p:slideViewPr>
    <p:cSldViewPr snapToGrid="0">
      <p:cViewPr varScale="1">
        <p:scale>
          <a:sx n="69" d="100"/>
          <a:sy n="69" d="100"/>
        </p:scale>
        <p:origin x="1812" y="60"/>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bensteiner Jonas (Student ENG 21)" userId="9a765bcb-f7f9-48f0-9690-100ed603d518" providerId="ADAL" clId="{B9DA95AC-5171-4F41-9290-159EA1BCE829}"/>
    <pc:docChg chg="undo redo custSel addSld delSld modSld sldOrd">
      <pc:chgData name="Rabensteiner Jonas (Student ENG 21)" userId="9a765bcb-f7f9-48f0-9690-100ed603d518" providerId="ADAL" clId="{B9DA95AC-5171-4F41-9290-159EA1BCE829}" dt="2023-09-28T16:23:25.874" v="37311" actId="2085"/>
      <pc:docMkLst>
        <pc:docMk/>
      </pc:docMkLst>
      <pc:sldChg chg="addSp delSp modSp new del mod">
        <pc:chgData name="Rabensteiner Jonas (Student ENG 21)" userId="9a765bcb-f7f9-48f0-9690-100ed603d518" providerId="ADAL" clId="{B9DA95AC-5171-4F41-9290-159EA1BCE829}" dt="2023-09-14T08:03:53.139" v="134" actId="47"/>
        <pc:sldMkLst>
          <pc:docMk/>
          <pc:sldMk cId="2929961891" sldId="256"/>
        </pc:sldMkLst>
        <pc:spChg chg="mod">
          <ac:chgData name="Rabensteiner Jonas (Student ENG 21)" userId="9a765bcb-f7f9-48f0-9690-100ed603d518" providerId="ADAL" clId="{B9DA95AC-5171-4F41-9290-159EA1BCE829}" dt="2023-09-14T08:01:01.373" v="16" actId="1076"/>
          <ac:spMkLst>
            <pc:docMk/>
            <pc:sldMk cId="2929961891" sldId="256"/>
            <ac:spMk id="2" creationId="{CF4442AF-61B5-80F6-85C1-0A6D775F8ECC}"/>
          </ac:spMkLst>
        </pc:spChg>
        <pc:spChg chg="del">
          <ac:chgData name="Rabensteiner Jonas (Student ENG 21)" userId="9a765bcb-f7f9-48f0-9690-100ed603d518" providerId="ADAL" clId="{B9DA95AC-5171-4F41-9290-159EA1BCE829}" dt="2023-09-14T07:51:12.545" v="3" actId="478"/>
          <ac:spMkLst>
            <pc:docMk/>
            <pc:sldMk cId="2929961891" sldId="256"/>
            <ac:spMk id="3" creationId="{B080A52F-213F-8DF4-6989-4271FC16E346}"/>
          </ac:spMkLst>
        </pc:spChg>
        <pc:picChg chg="add mod">
          <ac:chgData name="Rabensteiner Jonas (Student ENG 21)" userId="9a765bcb-f7f9-48f0-9690-100ed603d518" providerId="ADAL" clId="{B9DA95AC-5171-4F41-9290-159EA1BCE829}" dt="2023-09-14T08:00:42.931" v="14" actId="1076"/>
          <ac:picMkLst>
            <pc:docMk/>
            <pc:sldMk cId="2929961891" sldId="256"/>
            <ac:picMk id="5" creationId="{1F33D123-385E-5374-5E92-EEC0C57C9B66}"/>
          </ac:picMkLst>
        </pc:picChg>
      </pc:sldChg>
      <pc:sldChg chg="addSp modSp new mod">
        <pc:chgData name="Rabensteiner Jonas (Student ENG 21)" userId="9a765bcb-f7f9-48f0-9690-100ed603d518" providerId="ADAL" clId="{B9DA95AC-5171-4F41-9290-159EA1BCE829}" dt="2023-09-14T08:05:30.377" v="152" actId="14100"/>
        <pc:sldMkLst>
          <pc:docMk/>
          <pc:sldMk cId="1538194733" sldId="257"/>
        </pc:sldMkLst>
        <pc:spChg chg="mod">
          <ac:chgData name="Rabensteiner Jonas (Student ENG 21)" userId="9a765bcb-f7f9-48f0-9690-100ed603d518" providerId="ADAL" clId="{B9DA95AC-5171-4F41-9290-159EA1BCE829}" dt="2023-09-14T08:04:10.341" v="135" actId="113"/>
          <ac:spMkLst>
            <pc:docMk/>
            <pc:sldMk cId="1538194733" sldId="257"/>
            <ac:spMk id="2" creationId="{D5359217-BCC4-FF5E-05AF-47C93D4C8026}"/>
          </ac:spMkLst>
        </pc:spChg>
        <pc:spChg chg="mod">
          <ac:chgData name="Rabensteiner Jonas (Student ENG 21)" userId="9a765bcb-f7f9-48f0-9690-100ed603d518" providerId="ADAL" clId="{B9DA95AC-5171-4F41-9290-159EA1BCE829}" dt="2023-09-14T08:04:49.995" v="151" actId="113"/>
          <ac:spMkLst>
            <pc:docMk/>
            <pc:sldMk cId="1538194733" sldId="257"/>
            <ac:spMk id="3" creationId="{C0870ED4-410D-4B82-45CE-7E09EB522DB3}"/>
          </ac:spMkLst>
        </pc:spChg>
        <pc:picChg chg="add mod">
          <ac:chgData name="Rabensteiner Jonas (Student ENG 21)" userId="9a765bcb-f7f9-48f0-9690-100ed603d518" providerId="ADAL" clId="{B9DA95AC-5171-4F41-9290-159EA1BCE829}" dt="2023-09-14T08:05:30.377" v="152" actId="14100"/>
          <ac:picMkLst>
            <pc:docMk/>
            <pc:sldMk cId="1538194733" sldId="257"/>
            <ac:picMk id="4" creationId="{80F337DB-23C9-8411-5B2A-30AFE3CC4845}"/>
          </ac:picMkLst>
        </pc:picChg>
      </pc:sldChg>
      <pc:sldChg chg="modSp new mod">
        <pc:chgData name="Rabensteiner Jonas (Student ENG 21)" userId="9a765bcb-f7f9-48f0-9690-100ed603d518" providerId="ADAL" clId="{B9DA95AC-5171-4F41-9290-159EA1BCE829}" dt="2023-09-21T10:02:32.271" v="33330" actId="20577"/>
        <pc:sldMkLst>
          <pc:docMk/>
          <pc:sldMk cId="3659188437" sldId="258"/>
        </pc:sldMkLst>
        <pc:spChg chg="mod">
          <ac:chgData name="Rabensteiner Jonas (Student ENG 21)" userId="9a765bcb-f7f9-48f0-9690-100ed603d518" providerId="ADAL" clId="{B9DA95AC-5171-4F41-9290-159EA1BCE829}" dt="2023-09-14T08:06:04.881" v="161" actId="20577"/>
          <ac:spMkLst>
            <pc:docMk/>
            <pc:sldMk cId="3659188437" sldId="258"/>
            <ac:spMk id="2" creationId="{4B7B00D8-FD49-59B9-C288-D25F9891CF24}"/>
          </ac:spMkLst>
        </pc:spChg>
        <pc:spChg chg="mod">
          <ac:chgData name="Rabensteiner Jonas (Student ENG 21)" userId="9a765bcb-f7f9-48f0-9690-100ed603d518" providerId="ADAL" clId="{B9DA95AC-5171-4F41-9290-159EA1BCE829}" dt="2023-09-15T18:45:21.538" v="6468" actId="20577"/>
          <ac:spMkLst>
            <pc:docMk/>
            <pc:sldMk cId="3659188437" sldId="258"/>
            <ac:spMk id="3" creationId="{D5E26DEA-357C-8B78-66A3-BEE63154AFB4}"/>
          </ac:spMkLst>
        </pc:spChg>
        <pc:spChg chg="mod">
          <ac:chgData name="Rabensteiner Jonas (Student ENG 21)" userId="9a765bcb-f7f9-48f0-9690-100ed603d518" providerId="ADAL" clId="{B9DA95AC-5171-4F41-9290-159EA1BCE829}" dt="2023-09-21T10:02:32.271" v="33330" actId="20577"/>
          <ac:spMkLst>
            <pc:docMk/>
            <pc:sldMk cId="3659188437" sldId="258"/>
            <ac:spMk id="5" creationId="{C0BA1663-2C9B-FCD3-5E42-CCD70FF6A7C8}"/>
          </ac:spMkLst>
        </pc:spChg>
      </pc:sldChg>
      <pc:sldChg chg="addSp delSp modSp new mod modNotesTx">
        <pc:chgData name="Rabensteiner Jonas (Student ENG 21)" userId="9a765bcb-f7f9-48f0-9690-100ed603d518" providerId="ADAL" clId="{B9DA95AC-5171-4F41-9290-159EA1BCE829}" dt="2023-09-22T18:43:15.209" v="34283" actId="20577"/>
        <pc:sldMkLst>
          <pc:docMk/>
          <pc:sldMk cId="3871777063" sldId="259"/>
        </pc:sldMkLst>
        <pc:spChg chg="mod">
          <ac:chgData name="Rabensteiner Jonas (Student ENG 21)" userId="9a765bcb-f7f9-48f0-9690-100ed603d518" providerId="ADAL" clId="{B9DA95AC-5171-4F41-9290-159EA1BCE829}" dt="2023-09-19T11:33:01.105" v="15552" actId="20577"/>
          <ac:spMkLst>
            <pc:docMk/>
            <pc:sldMk cId="3871777063" sldId="259"/>
            <ac:spMk id="3" creationId="{03754838-2B49-61D2-DEEB-CE74E3CF95B9}"/>
          </ac:spMkLst>
        </pc:spChg>
        <pc:spChg chg="add del mod">
          <ac:chgData name="Rabensteiner Jonas (Student ENG 21)" userId="9a765bcb-f7f9-48f0-9690-100ed603d518" providerId="ADAL" clId="{B9DA95AC-5171-4F41-9290-159EA1BCE829}" dt="2023-09-15T12:13:50.160" v="883" actId="478"/>
          <ac:spMkLst>
            <pc:docMk/>
            <pc:sldMk cId="3871777063" sldId="259"/>
            <ac:spMk id="9" creationId="{575B5867-8CC5-6816-2B7A-52E59A93F75C}"/>
          </ac:spMkLst>
        </pc:spChg>
        <pc:spChg chg="add del mod">
          <ac:chgData name="Rabensteiner Jonas (Student ENG 21)" userId="9a765bcb-f7f9-48f0-9690-100ed603d518" providerId="ADAL" clId="{B9DA95AC-5171-4F41-9290-159EA1BCE829}" dt="2023-09-15T12:15:05.798" v="978" actId="478"/>
          <ac:spMkLst>
            <pc:docMk/>
            <pc:sldMk cId="3871777063" sldId="259"/>
            <ac:spMk id="21" creationId="{D52E27A7-461A-DE31-CBF1-D6B25C6435AF}"/>
          </ac:spMkLst>
        </pc:spChg>
        <pc:spChg chg="add del mod">
          <ac:chgData name="Rabensteiner Jonas (Student ENG 21)" userId="9a765bcb-f7f9-48f0-9690-100ed603d518" providerId="ADAL" clId="{B9DA95AC-5171-4F41-9290-159EA1BCE829}" dt="2023-09-15T12:15:05.798" v="978" actId="478"/>
          <ac:spMkLst>
            <pc:docMk/>
            <pc:sldMk cId="3871777063" sldId="259"/>
            <ac:spMk id="22" creationId="{F9119DBC-0573-2F49-045D-1760BE2E55B0}"/>
          </ac:spMkLst>
        </pc:spChg>
        <pc:spChg chg="add del mod">
          <ac:chgData name="Rabensteiner Jonas (Student ENG 21)" userId="9a765bcb-f7f9-48f0-9690-100ed603d518" providerId="ADAL" clId="{B9DA95AC-5171-4F41-9290-159EA1BCE829}" dt="2023-09-15T12:15:05.798" v="978" actId="478"/>
          <ac:spMkLst>
            <pc:docMk/>
            <pc:sldMk cId="3871777063" sldId="259"/>
            <ac:spMk id="23" creationId="{BFD7F844-823B-F305-5C1B-1847B10F3313}"/>
          </ac:spMkLst>
        </pc:spChg>
        <pc:spChg chg="add del mod">
          <ac:chgData name="Rabensteiner Jonas (Student ENG 21)" userId="9a765bcb-f7f9-48f0-9690-100ed603d518" providerId="ADAL" clId="{B9DA95AC-5171-4F41-9290-159EA1BCE829}" dt="2023-09-15T12:15:05.798" v="978" actId="478"/>
          <ac:spMkLst>
            <pc:docMk/>
            <pc:sldMk cId="3871777063" sldId="259"/>
            <ac:spMk id="24" creationId="{DB06F5B4-FD9C-9B05-2D82-60201E17B4A5}"/>
          </ac:spMkLst>
        </pc:spChg>
        <pc:picChg chg="add mod">
          <ac:chgData name="Rabensteiner Jonas (Student ENG 21)" userId="9a765bcb-f7f9-48f0-9690-100ed603d518" providerId="ADAL" clId="{B9DA95AC-5171-4F41-9290-159EA1BCE829}" dt="2023-09-15T12:14:44.034" v="976" actId="1035"/>
          <ac:picMkLst>
            <pc:docMk/>
            <pc:sldMk cId="3871777063" sldId="259"/>
            <ac:picMk id="6" creationId="{63240091-948D-0AEA-8154-ABFC7FD8EECB}"/>
          </ac:picMkLst>
        </pc:picChg>
        <pc:picChg chg="add del mod">
          <ac:chgData name="Rabensteiner Jonas (Student ENG 21)" userId="9a765bcb-f7f9-48f0-9690-100ed603d518" providerId="ADAL" clId="{B9DA95AC-5171-4F41-9290-159EA1BCE829}" dt="2023-09-14T08:35:06.062" v="744" actId="478"/>
          <ac:picMkLst>
            <pc:docMk/>
            <pc:sldMk cId="3871777063" sldId="259"/>
            <ac:picMk id="8" creationId="{8D4767EE-8C63-250F-9581-1EF9FD12E0AE}"/>
          </ac:picMkLst>
        </pc:picChg>
        <pc:picChg chg="add mod">
          <ac:chgData name="Rabensteiner Jonas (Student ENG 21)" userId="9a765bcb-f7f9-48f0-9690-100ed603d518" providerId="ADAL" clId="{B9DA95AC-5171-4F41-9290-159EA1BCE829}" dt="2023-09-15T12:14:44.034" v="976" actId="1035"/>
          <ac:picMkLst>
            <pc:docMk/>
            <pc:sldMk cId="3871777063" sldId="259"/>
            <ac:picMk id="11" creationId="{B4511B59-9283-3E28-DE91-951356C1540F}"/>
          </ac:picMkLst>
        </pc:picChg>
        <pc:picChg chg="add mod">
          <ac:chgData name="Rabensteiner Jonas (Student ENG 21)" userId="9a765bcb-f7f9-48f0-9690-100ed603d518" providerId="ADAL" clId="{B9DA95AC-5171-4F41-9290-159EA1BCE829}" dt="2023-09-15T12:14:44.034" v="976" actId="1035"/>
          <ac:picMkLst>
            <pc:docMk/>
            <pc:sldMk cId="3871777063" sldId="259"/>
            <ac:picMk id="13" creationId="{9BE6F5F0-8308-4A7D-486A-B12A4F2C7863}"/>
          </ac:picMkLst>
        </pc:picChg>
        <pc:picChg chg="add mod">
          <ac:chgData name="Rabensteiner Jonas (Student ENG 21)" userId="9a765bcb-f7f9-48f0-9690-100ed603d518" providerId="ADAL" clId="{B9DA95AC-5171-4F41-9290-159EA1BCE829}" dt="2023-09-15T12:14:44.034" v="976" actId="1035"/>
          <ac:picMkLst>
            <pc:docMk/>
            <pc:sldMk cId="3871777063" sldId="259"/>
            <ac:picMk id="15" creationId="{66E913A7-EFA8-964D-AD45-67966652CE23}"/>
          </ac:picMkLst>
        </pc:picChg>
        <pc:picChg chg="add del mod">
          <ac:chgData name="Rabensteiner Jonas (Student ENG 21)" userId="9a765bcb-f7f9-48f0-9690-100ed603d518" providerId="ADAL" clId="{B9DA95AC-5171-4F41-9290-159EA1BCE829}" dt="2023-09-15T12:15:05.798" v="978" actId="478"/>
          <ac:picMkLst>
            <pc:docMk/>
            <pc:sldMk cId="3871777063" sldId="259"/>
            <ac:picMk id="17" creationId="{6723577F-C214-9E53-709D-B655BA9A9A8A}"/>
          </ac:picMkLst>
        </pc:picChg>
        <pc:picChg chg="add del mod">
          <ac:chgData name="Rabensteiner Jonas (Student ENG 21)" userId="9a765bcb-f7f9-48f0-9690-100ed603d518" providerId="ADAL" clId="{B9DA95AC-5171-4F41-9290-159EA1BCE829}" dt="2023-09-15T12:15:05.798" v="978" actId="478"/>
          <ac:picMkLst>
            <pc:docMk/>
            <pc:sldMk cId="3871777063" sldId="259"/>
            <ac:picMk id="18" creationId="{04EE470F-D970-58BD-CDB9-D7300C543C51}"/>
          </ac:picMkLst>
        </pc:picChg>
        <pc:picChg chg="add del mod">
          <ac:chgData name="Rabensteiner Jonas (Student ENG 21)" userId="9a765bcb-f7f9-48f0-9690-100ed603d518" providerId="ADAL" clId="{B9DA95AC-5171-4F41-9290-159EA1BCE829}" dt="2023-09-15T12:15:05.798" v="978" actId="478"/>
          <ac:picMkLst>
            <pc:docMk/>
            <pc:sldMk cId="3871777063" sldId="259"/>
            <ac:picMk id="19" creationId="{C6E076C1-C573-C487-C24B-1EA5867903C9}"/>
          </ac:picMkLst>
        </pc:picChg>
        <pc:picChg chg="add del mod">
          <ac:chgData name="Rabensteiner Jonas (Student ENG 21)" userId="9a765bcb-f7f9-48f0-9690-100ed603d518" providerId="ADAL" clId="{B9DA95AC-5171-4F41-9290-159EA1BCE829}" dt="2023-09-15T12:15:05.798" v="978" actId="478"/>
          <ac:picMkLst>
            <pc:docMk/>
            <pc:sldMk cId="3871777063" sldId="259"/>
            <ac:picMk id="20" creationId="{DC475625-290D-0EA5-2D9C-13C309DDE2D9}"/>
          </ac:picMkLst>
        </pc:picChg>
      </pc:sldChg>
      <pc:sldChg chg="add del">
        <pc:chgData name="Rabensteiner Jonas (Student ENG 21)" userId="9a765bcb-f7f9-48f0-9690-100ed603d518" providerId="ADAL" clId="{B9DA95AC-5171-4F41-9290-159EA1BCE829}" dt="2023-09-15T12:14:28.394" v="905" actId="47"/>
        <pc:sldMkLst>
          <pc:docMk/>
          <pc:sldMk cId="2198727943" sldId="260"/>
        </pc:sldMkLst>
      </pc:sldChg>
      <pc:sldChg chg="modSp add mod modNotesTx">
        <pc:chgData name="Rabensteiner Jonas (Student ENG 21)" userId="9a765bcb-f7f9-48f0-9690-100ed603d518" providerId="ADAL" clId="{B9DA95AC-5171-4F41-9290-159EA1BCE829}" dt="2023-09-19T11:33:05.963" v="15553"/>
        <pc:sldMkLst>
          <pc:docMk/>
          <pc:sldMk cId="4113482175" sldId="260"/>
        </pc:sldMkLst>
        <pc:spChg chg="mod">
          <ac:chgData name="Rabensteiner Jonas (Student ENG 21)" userId="9a765bcb-f7f9-48f0-9690-100ed603d518" providerId="ADAL" clId="{B9DA95AC-5171-4F41-9290-159EA1BCE829}" dt="2023-09-19T11:33:05.963" v="15553"/>
          <ac:spMkLst>
            <pc:docMk/>
            <pc:sldMk cId="4113482175" sldId="260"/>
            <ac:spMk id="3" creationId="{03754838-2B49-61D2-DEEB-CE74E3CF95B9}"/>
          </ac:spMkLst>
        </pc:spChg>
      </pc:sldChg>
      <pc:sldChg chg="addSp delSp modSp new mod modNotesTx">
        <pc:chgData name="Rabensteiner Jonas (Student ENG 21)" userId="9a765bcb-f7f9-48f0-9690-100ed603d518" providerId="ADAL" clId="{B9DA95AC-5171-4F41-9290-159EA1BCE829}" dt="2023-09-28T13:48:53.469" v="36240" actId="113"/>
        <pc:sldMkLst>
          <pc:docMk/>
          <pc:sldMk cId="1127955847" sldId="261"/>
        </pc:sldMkLst>
        <pc:spChg chg="mod">
          <ac:chgData name="Rabensteiner Jonas (Student ENG 21)" userId="9a765bcb-f7f9-48f0-9690-100ed603d518" providerId="ADAL" clId="{B9DA95AC-5171-4F41-9290-159EA1BCE829}" dt="2023-09-19T11:33:13.281" v="15554"/>
          <ac:spMkLst>
            <pc:docMk/>
            <pc:sldMk cId="1127955847" sldId="261"/>
            <ac:spMk id="3" creationId="{FAB91114-4CE6-33F9-DE43-39870523163C}"/>
          </ac:spMkLst>
        </pc:spChg>
        <pc:spChg chg="add del mod">
          <ac:chgData name="Rabensteiner Jonas (Student ENG 21)" userId="9a765bcb-f7f9-48f0-9690-100ed603d518" providerId="ADAL" clId="{B9DA95AC-5171-4F41-9290-159EA1BCE829}" dt="2023-09-15T17:04:38.121" v="3474" actId="21"/>
          <ac:spMkLst>
            <pc:docMk/>
            <pc:sldMk cId="1127955847" sldId="261"/>
            <ac:spMk id="5" creationId="{A2A97A38-62F3-078D-BD8B-43BEF9D81301}"/>
          </ac:spMkLst>
        </pc:spChg>
        <pc:spChg chg="add del mod">
          <ac:chgData name="Rabensteiner Jonas (Student ENG 21)" userId="9a765bcb-f7f9-48f0-9690-100ed603d518" providerId="ADAL" clId="{B9DA95AC-5171-4F41-9290-159EA1BCE829}" dt="2023-09-15T12:52:04.859" v="1817" actId="478"/>
          <ac:spMkLst>
            <pc:docMk/>
            <pc:sldMk cId="1127955847" sldId="261"/>
            <ac:spMk id="14" creationId="{7372C55D-23BF-F2E3-9FB0-AF6E83017B4A}"/>
          </ac:spMkLst>
        </pc:spChg>
        <pc:spChg chg="add mod">
          <ac:chgData name="Rabensteiner Jonas (Student ENG 21)" userId="9a765bcb-f7f9-48f0-9690-100ed603d518" providerId="ADAL" clId="{B9DA95AC-5171-4F41-9290-159EA1BCE829}" dt="2023-09-23T15:48:16.738" v="35877" actId="1582"/>
          <ac:spMkLst>
            <pc:docMk/>
            <pc:sldMk cId="1127955847" sldId="261"/>
            <ac:spMk id="16" creationId="{62D8E940-6A15-A8EE-9FC5-CA22B960ADD1}"/>
          </ac:spMkLst>
        </pc:spChg>
        <pc:spChg chg="add mod">
          <ac:chgData name="Rabensteiner Jonas (Student ENG 21)" userId="9a765bcb-f7f9-48f0-9690-100ed603d518" providerId="ADAL" clId="{B9DA95AC-5171-4F41-9290-159EA1BCE829}" dt="2023-09-15T13:08:29.114" v="2389" actId="1036"/>
          <ac:spMkLst>
            <pc:docMk/>
            <pc:sldMk cId="1127955847" sldId="261"/>
            <ac:spMk id="23" creationId="{14411C8D-85CD-B6E9-0AAB-224687413319}"/>
          </ac:spMkLst>
        </pc:spChg>
        <pc:spChg chg="add mod">
          <ac:chgData name="Rabensteiner Jonas (Student ENG 21)" userId="9a765bcb-f7f9-48f0-9690-100ed603d518" providerId="ADAL" clId="{B9DA95AC-5171-4F41-9290-159EA1BCE829}" dt="2023-09-15T13:08:48.054" v="2410" actId="1036"/>
          <ac:spMkLst>
            <pc:docMk/>
            <pc:sldMk cId="1127955847" sldId="261"/>
            <ac:spMk id="24" creationId="{4DFC82D5-5365-35ED-03AE-C8261717BD8B}"/>
          </ac:spMkLst>
        </pc:spChg>
        <pc:spChg chg="add mod">
          <ac:chgData name="Rabensteiner Jonas (Student ENG 21)" userId="9a765bcb-f7f9-48f0-9690-100ed603d518" providerId="ADAL" clId="{B9DA95AC-5171-4F41-9290-159EA1BCE829}" dt="2023-09-15T13:04:41.893" v="2293" actId="1076"/>
          <ac:spMkLst>
            <pc:docMk/>
            <pc:sldMk cId="1127955847" sldId="261"/>
            <ac:spMk id="26" creationId="{E5650F4F-CC04-08EF-7CAD-516CA50F3E26}"/>
          </ac:spMkLst>
        </pc:spChg>
        <pc:spChg chg="add mod">
          <ac:chgData name="Rabensteiner Jonas (Student ENG 21)" userId="9a765bcb-f7f9-48f0-9690-100ed603d518" providerId="ADAL" clId="{B9DA95AC-5171-4F41-9290-159EA1BCE829}" dt="2023-09-15T13:07:08.458" v="2311" actId="1076"/>
          <ac:spMkLst>
            <pc:docMk/>
            <pc:sldMk cId="1127955847" sldId="261"/>
            <ac:spMk id="27" creationId="{5696B0A5-FBC9-D5DF-3E35-8DFDC8BDCC1A}"/>
          </ac:spMkLst>
        </pc:spChg>
        <pc:spChg chg="add mod">
          <ac:chgData name="Rabensteiner Jonas (Student ENG 21)" userId="9a765bcb-f7f9-48f0-9690-100ed603d518" providerId="ADAL" clId="{B9DA95AC-5171-4F41-9290-159EA1BCE829}" dt="2023-09-15T13:09:10.854" v="2417" actId="1076"/>
          <ac:spMkLst>
            <pc:docMk/>
            <pc:sldMk cId="1127955847" sldId="261"/>
            <ac:spMk id="28" creationId="{60858B48-8F36-F6D4-9877-3D8BC698C1A4}"/>
          </ac:spMkLst>
        </pc:spChg>
        <pc:spChg chg="add mod">
          <ac:chgData name="Rabensteiner Jonas (Student ENG 21)" userId="9a765bcb-f7f9-48f0-9690-100ed603d518" providerId="ADAL" clId="{B9DA95AC-5171-4F41-9290-159EA1BCE829}" dt="2023-09-28T13:48:53.469" v="36240" actId="113"/>
          <ac:spMkLst>
            <pc:docMk/>
            <pc:sldMk cId="1127955847" sldId="261"/>
            <ac:spMk id="29" creationId="{B9976687-7E2A-AC07-ED90-9C9F6FF79699}"/>
          </ac:spMkLst>
        </pc:spChg>
        <pc:picChg chg="add mod">
          <ac:chgData name="Rabensteiner Jonas (Student ENG 21)" userId="9a765bcb-f7f9-48f0-9690-100ed603d518" providerId="ADAL" clId="{B9DA95AC-5171-4F41-9290-159EA1BCE829}" dt="2023-09-15T13:00:33.403" v="2125" actId="1037"/>
          <ac:picMkLst>
            <pc:docMk/>
            <pc:sldMk cId="1127955847" sldId="261"/>
            <ac:picMk id="6" creationId="{FD21520D-0EE8-0206-DDB0-B4E642C0C30B}"/>
          </ac:picMkLst>
        </pc:picChg>
        <pc:picChg chg="add mod">
          <ac:chgData name="Rabensteiner Jonas (Student ENG 21)" userId="9a765bcb-f7f9-48f0-9690-100ed603d518" providerId="ADAL" clId="{B9DA95AC-5171-4F41-9290-159EA1BCE829}" dt="2023-09-15T13:08:48.054" v="2410" actId="1036"/>
          <ac:picMkLst>
            <pc:docMk/>
            <pc:sldMk cId="1127955847" sldId="261"/>
            <ac:picMk id="8" creationId="{9AE3EFAA-96A8-BA86-AA69-7ED4E6B600DE}"/>
          </ac:picMkLst>
        </pc:picChg>
        <pc:picChg chg="add mod">
          <ac:chgData name="Rabensteiner Jonas (Student ENG 21)" userId="9a765bcb-f7f9-48f0-9690-100ed603d518" providerId="ADAL" clId="{B9DA95AC-5171-4F41-9290-159EA1BCE829}" dt="2023-09-15T13:08:29.114" v="2389" actId="1036"/>
          <ac:picMkLst>
            <pc:docMk/>
            <pc:sldMk cId="1127955847" sldId="261"/>
            <ac:picMk id="9" creationId="{D3044E33-7E2A-F249-A570-5899D9758E98}"/>
          </ac:picMkLst>
        </pc:picChg>
        <pc:cxnChg chg="add del mod">
          <ac:chgData name="Rabensteiner Jonas (Student ENG 21)" userId="9a765bcb-f7f9-48f0-9690-100ed603d518" providerId="ADAL" clId="{B9DA95AC-5171-4F41-9290-159EA1BCE829}" dt="2023-09-15T12:50:25.294" v="1792" actId="478"/>
          <ac:cxnSpMkLst>
            <pc:docMk/>
            <pc:sldMk cId="1127955847" sldId="261"/>
            <ac:cxnSpMk id="11" creationId="{8B458331-D528-F38D-8C40-E8A4A8E5037D}"/>
          </ac:cxnSpMkLst>
        </pc:cxnChg>
        <pc:cxnChg chg="add del mod">
          <ac:chgData name="Rabensteiner Jonas (Student ENG 21)" userId="9a765bcb-f7f9-48f0-9690-100ed603d518" providerId="ADAL" clId="{B9DA95AC-5171-4F41-9290-159EA1BCE829}" dt="2023-09-15T12:50:26.522" v="1793" actId="478"/>
          <ac:cxnSpMkLst>
            <pc:docMk/>
            <pc:sldMk cId="1127955847" sldId="261"/>
            <ac:cxnSpMk id="12" creationId="{E8D4244B-6EF0-8F9C-7A83-0CA918E4C777}"/>
          </ac:cxnSpMkLst>
        </pc:cxnChg>
        <pc:cxnChg chg="add mod">
          <ac:chgData name="Rabensteiner Jonas (Student ENG 21)" userId="9a765bcb-f7f9-48f0-9690-100ed603d518" providerId="ADAL" clId="{B9DA95AC-5171-4F41-9290-159EA1BCE829}" dt="2023-09-15T13:08:48.054" v="2410" actId="1036"/>
          <ac:cxnSpMkLst>
            <pc:docMk/>
            <pc:sldMk cId="1127955847" sldId="261"/>
            <ac:cxnSpMk id="18" creationId="{BE9A8833-F4AD-CACF-3AC1-EF5CD71D8B4B}"/>
          </ac:cxnSpMkLst>
        </pc:cxnChg>
        <pc:cxnChg chg="add mod">
          <ac:chgData name="Rabensteiner Jonas (Student ENG 21)" userId="9a765bcb-f7f9-48f0-9690-100ed603d518" providerId="ADAL" clId="{B9DA95AC-5171-4F41-9290-159EA1BCE829}" dt="2023-09-15T13:08:29.114" v="2389" actId="1036"/>
          <ac:cxnSpMkLst>
            <pc:docMk/>
            <pc:sldMk cId="1127955847" sldId="261"/>
            <ac:cxnSpMk id="20" creationId="{6FD0B9DB-D802-D32F-08DD-4178C4432EF0}"/>
          </ac:cxnSpMkLst>
        </pc:cxnChg>
        <pc:cxnChg chg="add mod">
          <ac:chgData name="Rabensteiner Jonas (Student ENG 21)" userId="9a765bcb-f7f9-48f0-9690-100ed603d518" providerId="ADAL" clId="{B9DA95AC-5171-4F41-9290-159EA1BCE829}" dt="2023-09-15T13:00:33.403" v="2125" actId="1037"/>
          <ac:cxnSpMkLst>
            <pc:docMk/>
            <pc:sldMk cId="1127955847" sldId="261"/>
            <ac:cxnSpMk id="22" creationId="{1AFA5C1D-7039-1BE4-521F-93ECBBD70D6C}"/>
          </ac:cxnSpMkLst>
        </pc:cxnChg>
      </pc:sldChg>
      <pc:sldChg chg="addSp delSp modSp new mod modNotesTx">
        <pc:chgData name="Rabensteiner Jonas (Student ENG 21)" userId="9a765bcb-f7f9-48f0-9690-100ed603d518" providerId="ADAL" clId="{B9DA95AC-5171-4F41-9290-159EA1BCE829}" dt="2023-09-21T07:26:01.360" v="26442" actId="20577"/>
        <pc:sldMkLst>
          <pc:docMk/>
          <pc:sldMk cId="391093135" sldId="262"/>
        </pc:sldMkLst>
        <pc:spChg chg="mod">
          <ac:chgData name="Rabensteiner Jonas (Student ENG 21)" userId="9a765bcb-f7f9-48f0-9690-100ed603d518" providerId="ADAL" clId="{B9DA95AC-5171-4F41-9290-159EA1BCE829}" dt="2023-09-15T13:23:00.793" v="3283" actId="20577"/>
          <ac:spMkLst>
            <pc:docMk/>
            <pc:sldMk cId="391093135" sldId="262"/>
            <ac:spMk id="2" creationId="{BD468DF6-61D3-A889-372A-3577572665A1}"/>
          </ac:spMkLst>
        </pc:spChg>
        <pc:spChg chg="del">
          <ac:chgData name="Rabensteiner Jonas (Student ENG 21)" userId="9a765bcb-f7f9-48f0-9690-100ed603d518" providerId="ADAL" clId="{B9DA95AC-5171-4F41-9290-159EA1BCE829}" dt="2023-09-15T17:02:27.235" v="3422"/>
          <ac:spMkLst>
            <pc:docMk/>
            <pc:sldMk cId="391093135" sldId="262"/>
            <ac:spMk id="3" creationId="{5A517695-5520-F79A-8ABC-9AF278F1B3CE}"/>
          </ac:spMkLst>
        </pc:spChg>
        <pc:spChg chg="mod">
          <ac:chgData name="Rabensteiner Jonas (Student ENG 21)" userId="9a765bcb-f7f9-48f0-9690-100ed603d518" providerId="ADAL" clId="{B9DA95AC-5171-4F41-9290-159EA1BCE829}" dt="2023-09-19T11:33:23.829" v="15577" actId="20577"/>
          <ac:spMkLst>
            <pc:docMk/>
            <pc:sldMk cId="391093135" sldId="262"/>
            <ac:spMk id="5" creationId="{FD0D6408-176D-D7F0-507D-8592E8835E3F}"/>
          </ac:spMkLst>
        </pc:spChg>
        <pc:spChg chg="add mod">
          <ac:chgData name="Rabensteiner Jonas (Student ENG 21)" userId="9a765bcb-f7f9-48f0-9690-100ed603d518" providerId="ADAL" clId="{B9DA95AC-5171-4F41-9290-159EA1BCE829}" dt="2023-09-15T17:06:08.703" v="3505" actId="1076"/>
          <ac:spMkLst>
            <pc:docMk/>
            <pc:sldMk cId="391093135" sldId="262"/>
            <ac:spMk id="13" creationId="{FE224E98-D352-7E61-CBE5-7CC7B938D842}"/>
          </ac:spMkLst>
        </pc:spChg>
        <pc:spChg chg="add mod">
          <ac:chgData name="Rabensteiner Jonas (Student ENG 21)" userId="9a765bcb-f7f9-48f0-9690-100ed603d518" providerId="ADAL" clId="{B9DA95AC-5171-4F41-9290-159EA1BCE829}" dt="2023-09-15T17:06:48.140" v="3519" actId="1076"/>
          <ac:spMkLst>
            <pc:docMk/>
            <pc:sldMk cId="391093135" sldId="262"/>
            <ac:spMk id="14" creationId="{4C76B0BD-7921-2968-D0BA-18A7DF505586}"/>
          </ac:spMkLst>
        </pc:spChg>
        <pc:spChg chg="add mod">
          <ac:chgData name="Rabensteiner Jonas (Student ENG 21)" userId="9a765bcb-f7f9-48f0-9690-100ed603d518" providerId="ADAL" clId="{B9DA95AC-5171-4F41-9290-159EA1BCE829}" dt="2023-09-15T17:07:11.464" v="3530" actId="1076"/>
          <ac:spMkLst>
            <pc:docMk/>
            <pc:sldMk cId="391093135" sldId="262"/>
            <ac:spMk id="15" creationId="{028E99D7-D65C-C119-0C71-C9FE1D120FD1}"/>
          </ac:spMkLst>
        </pc:spChg>
        <pc:spChg chg="add del mod">
          <ac:chgData name="Rabensteiner Jonas (Student ENG 21)" userId="9a765bcb-f7f9-48f0-9690-100ed603d518" providerId="ADAL" clId="{B9DA95AC-5171-4F41-9290-159EA1BCE829}" dt="2023-09-15T17:08:24.092" v="3555"/>
          <ac:spMkLst>
            <pc:docMk/>
            <pc:sldMk cId="391093135" sldId="262"/>
            <ac:spMk id="16" creationId="{C768781B-306F-82D3-5238-0629E7F9AD28}"/>
          </ac:spMkLst>
        </pc:spChg>
        <pc:spChg chg="add mod">
          <ac:chgData name="Rabensteiner Jonas (Student ENG 21)" userId="9a765bcb-f7f9-48f0-9690-100ed603d518" providerId="ADAL" clId="{B9DA95AC-5171-4F41-9290-159EA1BCE829}" dt="2023-09-21T07:26:01.360" v="26442" actId="20577"/>
          <ac:spMkLst>
            <pc:docMk/>
            <pc:sldMk cId="391093135" sldId="262"/>
            <ac:spMk id="17" creationId="{B1CBC4CC-B687-9748-D2EA-008067E5B61E}"/>
          </ac:spMkLst>
        </pc:spChg>
        <pc:picChg chg="add mod">
          <ac:chgData name="Rabensteiner Jonas (Student ENG 21)" userId="9a765bcb-f7f9-48f0-9690-100ed603d518" providerId="ADAL" clId="{B9DA95AC-5171-4F41-9290-159EA1BCE829}" dt="2023-09-15T17:04:13.198" v="3471" actId="1076"/>
          <ac:picMkLst>
            <pc:docMk/>
            <pc:sldMk cId="391093135" sldId="262"/>
            <ac:picMk id="8" creationId="{21EA846E-1EEC-9EE0-EF8C-B3A8573B0B77}"/>
          </ac:picMkLst>
        </pc:picChg>
        <pc:picChg chg="add mod">
          <ac:chgData name="Rabensteiner Jonas (Student ENG 21)" userId="9a765bcb-f7f9-48f0-9690-100ed603d518" providerId="ADAL" clId="{B9DA95AC-5171-4F41-9290-159EA1BCE829}" dt="2023-09-15T17:04:14.912" v="3472" actId="1076"/>
          <ac:picMkLst>
            <pc:docMk/>
            <pc:sldMk cId="391093135" sldId="262"/>
            <ac:picMk id="10" creationId="{9D86E9F6-70BB-0391-7F04-C8747401DBCF}"/>
          </ac:picMkLst>
        </pc:picChg>
        <pc:picChg chg="add mod">
          <ac:chgData name="Rabensteiner Jonas (Student ENG 21)" userId="9a765bcb-f7f9-48f0-9690-100ed603d518" providerId="ADAL" clId="{B9DA95AC-5171-4F41-9290-159EA1BCE829}" dt="2023-09-15T17:04:07.160" v="3463" actId="1035"/>
          <ac:picMkLst>
            <pc:docMk/>
            <pc:sldMk cId="391093135" sldId="262"/>
            <ac:picMk id="12" creationId="{CCE5A0FD-78A8-475E-39BA-79E5B55D31AC}"/>
          </ac:picMkLst>
        </pc:picChg>
      </pc:sldChg>
      <pc:sldChg chg="addSp delSp modSp add mod modNotesTx">
        <pc:chgData name="Rabensteiner Jonas (Student ENG 21)" userId="9a765bcb-f7f9-48f0-9690-100ed603d518" providerId="ADAL" clId="{B9DA95AC-5171-4F41-9290-159EA1BCE829}" dt="2023-09-28T13:51:03.940" v="36262" actId="20577"/>
        <pc:sldMkLst>
          <pc:docMk/>
          <pc:sldMk cId="4223258006" sldId="263"/>
        </pc:sldMkLst>
        <pc:spChg chg="mod">
          <ac:chgData name="Rabensteiner Jonas (Student ENG 21)" userId="9a765bcb-f7f9-48f0-9690-100ed603d518" providerId="ADAL" clId="{B9DA95AC-5171-4F41-9290-159EA1BCE829}" dt="2023-09-22T16:06:25.363" v="34082" actId="20577"/>
          <ac:spMkLst>
            <pc:docMk/>
            <pc:sldMk cId="4223258006" sldId="263"/>
            <ac:spMk id="2" creationId="{BD468DF6-61D3-A889-372A-3577572665A1}"/>
          </ac:spMkLst>
        </pc:spChg>
        <pc:spChg chg="mod">
          <ac:chgData name="Rabensteiner Jonas (Student ENG 21)" userId="9a765bcb-f7f9-48f0-9690-100ed603d518" providerId="ADAL" clId="{B9DA95AC-5171-4F41-9290-159EA1BCE829}" dt="2023-09-19T11:33:32.382" v="15579" actId="20577"/>
          <ac:spMkLst>
            <pc:docMk/>
            <pc:sldMk cId="4223258006" sldId="263"/>
            <ac:spMk id="5" creationId="{FD0D6408-176D-D7F0-507D-8592E8835E3F}"/>
          </ac:spMkLst>
        </pc:spChg>
        <pc:spChg chg="add del mod">
          <ac:chgData name="Rabensteiner Jonas (Student ENG 21)" userId="9a765bcb-f7f9-48f0-9690-100ed603d518" providerId="ADAL" clId="{B9DA95AC-5171-4F41-9290-159EA1BCE829}" dt="2023-09-28T13:51:03.940" v="36262" actId="20577"/>
          <ac:spMkLst>
            <pc:docMk/>
            <pc:sldMk cId="4223258006" sldId="263"/>
            <ac:spMk id="17" creationId="{B1CBC4CC-B687-9748-D2EA-008067E5B61E}"/>
          </ac:spMkLst>
        </pc:spChg>
        <pc:spChg chg="add del mod ord">
          <ac:chgData name="Rabensteiner Jonas (Student ENG 21)" userId="9a765bcb-f7f9-48f0-9690-100ed603d518" providerId="ADAL" clId="{B9DA95AC-5171-4F41-9290-159EA1BCE829}" dt="2023-09-15T18:42:56.835" v="6379" actId="478"/>
          <ac:spMkLst>
            <pc:docMk/>
            <pc:sldMk cId="4223258006" sldId="263"/>
            <ac:spMk id="20" creationId="{7325EFD6-CA15-B5BF-95FC-347B0A3C3CD6}"/>
          </ac:spMkLst>
        </pc:spChg>
        <pc:picChg chg="add mod">
          <ac:chgData name="Rabensteiner Jonas (Student ENG 21)" userId="9a765bcb-f7f9-48f0-9690-100ed603d518" providerId="ADAL" clId="{B9DA95AC-5171-4F41-9290-159EA1BCE829}" dt="2023-09-15T18:42:16.349" v="6373" actId="1076"/>
          <ac:picMkLst>
            <pc:docMk/>
            <pc:sldMk cId="4223258006" sldId="263"/>
            <ac:picMk id="7" creationId="{726B66D9-D60C-6E1F-DCCA-8FD5559583B7}"/>
          </ac:picMkLst>
        </pc:picChg>
        <pc:picChg chg="del">
          <ac:chgData name="Rabensteiner Jonas (Student ENG 21)" userId="9a765bcb-f7f9-48f0-9690-100ed603d518" providerId="ADAL" clId="{B9DA95AC-5171-4F41-9290-159EA1BCE829}" dt="2023-09-15T18:41:48.672" v="6366" actId="478"/>
          <ac:picMkLst>
            <pc:docMk/>
            <pc:sldMk cId="4223258006" sldId="263"/>
            <ac:picMk id="8" creationId="{21EA846E-1EEC-9EE0-EF8C-B3A8573B0B77}"/>
          </ac:picMkLst>
        </pc:picChg>
        <pc:picChg chg="del">
          <ac:chgData name="Rabensteiner Jonas (Student ENG 21)" userId="9a765bcb-f7f9-48f0-9690-100ed603d518" providerId="ADAL" clId="{B9DA95AC-5171-4F41-9290-159EA1BCE829}" dt="2023-09-15T18:41:58.837" v="6368" actId="478"/>
          <ac:picMkLst>
            <pc:docMk/>
            <pc:sldMk cId="4223258006" sldId="263"/>
            <ac:picMk id="10" creationId="{9D86E9F6-70BB-0391-7F04-C8747401DBCF}"/>
          </ac:picMkLst>
        </pc:picChg>
        <pc:picChg chg="add mod">
          <ac:chgData name="Rabensteiner Jonas (Student ENG 21)" userId="9a765bcb-f7f9-48f0-9690-100ed603d518" providerId="ADAL" clId="{B9DA95AC-5171-4F41-9290-159EA1BCE829}" dt="2023-09-15T18:42:33.579" v="6375" actId="1076"/>
          <ac:picMkLst>
            <pc:docMk/>
            <pc:sldMk cId="4223258006" sldId="263"/>
            <ac:picMk id="11" creationId="{4B3E99DF-30C8-A753-AA88-21936130DA39}"/>
          </ac:picMkLst>
        </pc:picChg>
        <pc:picChg chg="del">
          <ac:chgData name="Rabensteiner Jonas (Student ENG 21)" userId="9a765bcb-f7f9-48f0-9690-100ed603d518" providerId="ADAL" clId="{B9DA95AC-5171-4F41-9290-159EA1BCE829}" dt="2023-09-15T18:41:36.692" v="6361" actId="478"/>
          <ac:picMkLst>
            <pc:docMk/>
            <pc:sldMk cId="4223258006" sldId="263"/>
            <ac:picMk id="12" creationId="{CCE5A0FD-78A8-475E-39BA-79E5B55D31AC}"/>
          </ac:picMkLst>
        </pc:picChg>
        <pc:picChg chg="add mod">
          <ac:chgData name="Rabensteiner Jonas (Student ENG 21)" userId="9a765bcb-f7f9-48f0-9690-100ed603d518" providerId="ADAL" clId="{B9DA95AC-5171-4F41-9290-159EA1BCE829}" dt="2023-09-15T18:42:19.615" v="6374" actId="1076"/>
          <ac:picMkLst>
            <pc:docMk/>
            <pc:sldMk cId="4223258006" sldId="263"/>
            <ac:picMk id="18" creationId="{12A0320D-1819-8EB4-65AE-B54FA43140C6}"/>
          </ac:picMkLst>
        </pc:picChg>
      </pc:sldChg>
      <pc:sldChg chg="addSp delSp modSp new mod modAnim modNotesTx">
        <pc:chgData name="Rabensteiner Jonas (Student ENG 21)" userId="9a765bcb-f7f9-48f0-9690-100ed603d518" providerId="ADAL" clId="{B9DA95AC-5171-4F41-9290-159EA1BCE829}" dt="2023-09-28T14:38:53.425" v="36384" actId="1038"/>
        <pc:sldMkLst>
          <pc:docMk/>
          <pc:sldMk cId="1540565635" sldId="264"/>
        </pc:sldMkLst>
        <pc:spChg chg="mod">
          <ac:chgData name="Rabensteiner Jonas (Student ENG 21)" userId="9a765bcb-f7f9-48f0-9690-100ed603d518" providerId="ADAL" clId="{B9DA95AC-5171-4F41-9290-159EA1BCE829}" dt="2023-09-19T07:18:03.414" v="10209" actId="20577"/>
          <ac:spMkLst>
            <pc:docMk/>
            <pc:sldMk cId="1540565635" sldId="264"/>
            <ac:spMk id="2" creationId="{9679E3C0-6FC8-A149-057A-2C0E52B19D3D}"/>
          </ac:spMkLst>
        </pc:spChg>
        <pc:spChg chg="mod">
          <ac:chgData name="Rabensteiner Jonas (Student ENG 21)" userId="9a765bcb-f7f9-48f0-9690-100ed603d518" providerId="ADAL" clId="{B9DA95AC-5171-4F41-9290-159EA1BCE829}" dt="2023-09-23T08:01:23.650" v="34560" actId="20577"/>
          <ac:spMkLst>
            <pc:docMk/>
            <pc:sldMk cId="1540565635" sldId="264"/>
            <ac:spMk id="3" creationId="{4ED85D41-8AB7-FC62-8ABA-B8E15D4C3F79}"/>
          </ac:spMkLst>
        </pc:spChg>
        <pc:spChg chg="mod">
          <ac:chgData name="Rabensteiner Jonas (Student ENG 21)" userId="9a765bcb-f7f9-48f0-9690-100ed603d518" providerId="ADAL" clId="{B9DA95AC-5171-4F41-9290-159EA1BCE829}" dt="2023-09-19T11:33:40.619" v="15595" actId="20577"/>
          <ac:spMkLst>
            <pc:docMk/>
            <pc:sldMk cId="1540565635" sldId="264"/>
            <ac:spMk id="5" creationId="{3161B8B7-4547-B50C-246D-E1161271DD6B}"/>
          </ac:spMkLst>
        </pc:spChg>
        <pc:spChg chg="add mod">
          <ac:chgData name="Rabensteiner Jonas (Student ENG 21)" userId="9a765bcb-f7f9-48f0-9690-100ed603d518" providerId="ADAL" clId="{B9DA95AC-5171-4F41-9290-159EA1BCE829}" dt="2023-09-28T14:32:13.800" v="36274" actId="571"/>
          <ac:spMkLst>
            <pc:docMk/>
            <pc:sldMk cId="1540565635" sldId="264"/>
            <ac:spMk id="10" creationId="{FD4C8E46-D85F-0C8E-FC7B-2139AD915C27}"/>
          </ac:spMkLst>
        </pc:spChg>
        <pc:picChg chg="add del mod">
          <ac:chgData name="Rabensteiner Jonas (Student ENG 21)" userId="9a765bcb-f7f9-48f0-9690-100ed603d518" providerId="ADAL" clId="{B9DA95AC-5171-4F41-9290-159EA1BCE829}" dt="2023-09-22T16:41:04.495" v="34093" actId="478"/>
          <ac:picMkLst>
            <pc:docMk/>
            <pc:sldMk cId="1540565635" sldId="264"/>
            <ac:picMk id="7" creationId="{9207B265-FC2C-A778-394C-811F760AC7FB}"/>
          </ac:picMkLst>
        </pc:picChg>
        <pc:picChg chg="add del mod">
          <ac:chgData name="Rabensteiner Jonas (Student ENG 21)" userId="9a765bcb-f7f9-48f0-9690-100ed603d518" providerId="ADAL" clId="{B9DA95AC-5171-4F41-9290-159EA1BCE829}" dt="2023-09-28T14:26:47.198" v="36263" actId="478"/>
          <ac:picMkLst>
            <pc:docMk/>
            <pc:sldMk cId="1540565635" sldId="264"/>
            <ac:picMk id="8" creationId="{3FE46446-A3D2-A3B8-9076-F846386DAA10}"/>
          </ac:picMkLst>
        </pc:picChg>
        <pc:picChg chg="add mod">
          <ac:chgData name="Rabensteiner Jonas (Student ENG 21)" userId="9a765bcb-f7f9-48f0-9690-100ed603d518" providerId="ADAL" clId="{B9DA95AC-5171-4F41-9290-159EA1BCE829}" dt="2023-09-28T14:27:38.114" v="36268" actId="1076"/>
          <ac:picMkLst>
            <pc:docMk/>
            <pc:sldMk cId="1540565635" sldId="264"/>
            <ac:picMk id="9" creationId="{2ED1E162-BBEC-10B5-C494-CB3268604FA3}"/>
          </ac:picMkLst>
        </pc:picChg>
        <pc:picChg chg="add mod">
          <ac:chgData name="Rabensteiner Jonas (Student ENG 21)" userId="9a765bcb-f7f9-48f0-9690-100ed603d518" providerId="ADAL" clId="{B9DA95AC-5171-4F41-9290-159EA1BCE829}" dt="2023-09-28T14:32:13.800" v="36274" actId="571"/>
          <ac:picMkLst>
            <pc:docMk/>
            <pc:sldMk cId="1540565635" sldId="264"/>
            <ac:picMk id="11" creationId="{FEED304B-1811-9730-6DDF-528B3B0E00B6}"/>
          </ac:picMkLst>
        </pc:picChg>
        <pc:picChg chg="add mod">
          <ac:chgData name="Rabensteiner Jonas (Student ENG 21)" userId="9a765bcb-f7f9-48f0-9690-100ed603d518" providerId="ADAL" clId="{B9DA95AC-5171-4F41-9290-159EA1BCE829}" dt="2023-09-28T14:38:53.425" v="36384" actId="1038"/>
          <ac:picMkLst>
            <pc:docMk/>
            <pc:sldMk cId="1540565635" sldId="264"/>
            <ac:picMk id="13" creationId="{0B9ADA3B-B4B6-059A-8E32-E90CD5C32359}"/>
          </ac:picMkLst>
        </pc:picChg>
      </pc:sldChg>
      <pc:sldChg chg="addSp delSp modSp new del mod modShow modNotesTx">
        <pc:chgData name="Rabensteiner Jonas (Student ENG 21)" userId="9a765bcb-f7f9-48f0-9690-100ed603d518" providerId="ADAL" clId="{B9DA95AC-5171-4F41-9290-159EA1BCE829}" dt="2023-09-28T14:39:52.536" v="36385" actId="47"/>
        <pc:sldMkLst>
          <pc:docMk/>
          <pc:sldMk cId="1771626836" sldId="265"/>
        </pc:sldMkLst>
        <pc:spChg chg="del">
          <ac:chgData name="Rabensteiner Jonas (Student ENG 21)" userId="9a765bcb-f7f9-48f0-9690-100ed603d518" providerId="ADAL" clId="{B9DA95AC-5171-4F41-9290-159EA1BCE829}" dt="2023-09-18T18:35:35.581" v="8309" actId="478"/>
          <ac:spMkLst>
            <pc:docMk/>
            <pc:sldMk cId="1771626836" sldId="265"/>
            <ac:spMk id="2" creationId="{8BBEA71B-45E2-8FBA-1A05-B7604CB2D2AA}"/>
          </ac:spMkLst>
        </pc:spChg>
        <pc:spChg chg="mod">
          <ac:chgData name="Rabensteiner Jonas (Student ENG 21)" userId="9a765bcb-f7f9-48f0-9690-100ed603d518" providerId="ADAL" clId="{B9DA95AC-5171-4F41-9290-159EA1BCE829}" dt="2023-09-23T06:10:42.566" v="34296" actId="20577"/>
          <ac:spMkLst>
            <pc:docMk/>
            <pc:sldMk cId="1771626836" sldId="265"/>
            <ac:spMk id="3" creationId="{5A07BFA5-D2C2-E9D0-C09C-EF04EB3B7C8B}"/>
          </ac:spMkLst>
        </pc:spChg>
        <pc:spChg chg="mod">
          <ac:chgData name="Rabensteiner Jonas (Student ENG 21)" userId="9a765bcb-f7f9-48f0-9690-100ed603d518" providerId="ADAL" clId="{B9DA95AC-5171-4F41-9290-159EA1BCE829}" dt="2023-09-19T11:33:47.618" v="15597" actId="20577"/>
          <ac:spMkLst>
            <pc:docMk/>
            <pc:sldMk cId="1771626836" sldId="265"/>
            <ac:spMk id="5" creationId="{04970408-BC0E-5DFA-DFBD-14C8C9A9BF49}"/>
          </ac:spMkLst>
        </pc:spChg>
        <pc:graphicFrameChg chg="add del mod">
          <ac:chgData name="Rabensteiner Jonas (Student ENG 21)" userId="9a765bcb-f7f9-48f0-9690-100ed603d518" providerId="ADAL" clId="{B9DA95AC-5171-4F41-9290-159EA1BCE829}" dt="2023-09-18T18:37:15.423" v="8331" actId="478"/>
          <ac:graphicFrameMkLst>
            <pc:docMk/>
            <pc:sldMk cId="1771626836" sldId="265"/>
            <ac:graphicFrameMk id="7" creationId="{B48C41CD-B192-257F-0EEE-725F794D240A}"/>
          </ac:graphicFrameMkLst>
        </pc:graphicFrameChg>
        <pc:picChg chg="add mod">
          <ac:chgData name="Rabensteiner Jonas (Student ENG 21)" userId="9a765bcb-f7f9-48f0-9690-100ed603d518" providerId="ADAL" clId="{B9DA95AC-5171-4F41-9290-159EA1BCE829}" dt="2023-09-18T18:39:28.466" v="8340" actId="1076"/>
          <ac:picMkLst>
            <pc:docMk/>
            <pc:sldMk cId="1771626836" sldId="265"/>
            <ac:picMk id="9" creationId="{C85ADE9A-C20F-EE3D-C6ED-8F9137BC9CE4}"/>
          </ac:picMkLst>
        </pc:picChg>
      </pc:sldChg>
      <pc:sldChg chg="delSp modSp new del mod">
        <pc:chgData name="Rabensteiner Jonas (Student ENG 21)" userId="9a765bcb-f7f9-48f0-9690-100ed603d518" providerId="ADAL" clId="{B9DA95AC-5171-4F41-9290-159EA1BCE829}" dt="2023-09-19T07:34:57.595" v="10600" actId="2696"/>
        <pc:sldMkLst>
          <pc:docMk/>
          <pc:sldMk cId="129524726" sldId="266"/>
        </pc:sldMkLst>
        <pc:spChg chg="del">
          <ac:chgData name="Rabensteiner Jonas (Student ENG 21)" userId="9a765bcb-f7f9-48f0-9690-100ed603d518" providerId="ADAL" clId="{B9DA95AC-5171-4F41-9290-159EA1BCE829}" dt="2023-09-19T07:14:53.271" v="10174" actId="478"/>
          <ac:spMkLst>
            <pc:docMk/>
            <pc:sldMk cId="129524726" sldId="266"/>
            <ac:spMk id="2" creationId="{C84F9207-4C90-8A35-3D50-9E4DFCA520A4}"/>
          </ac:spMkLst>
        </pc:spChg>
        <pc:spChg chg="mod">
          <ac:chgData name="Rabensteiner Jonas (Student ENG 21)" userId="9a765bcb-f7f9-48f0-9690-100ed603d518" providerId="ADAL" clId="{B9DA95AC-5171-4F41-9290-159EA1BCE829}" dt="2023-09-19T07:34:45.596" v="10595" actId="21"/>
          <ac:spMkLst>
            <pc:docMk/>
            <pc:sldMk cId="129524726" sldId="266"/>
            <ac:spMk id="3" creationId="{491C7C84-058F-44EE-16AC-81F841ADAE86}"/>
          </ac:spMkLst>
        </pc:spChg>
        <pc:spChg chg="mod">
          <ac:chgData name="Rabensteiner Jonas (Student ENG 21)" userId="9a765bcb-f7f9-48f0-9690-100ed603d518" providerId="ADAL" clId="{B9DA95AC-5171-4F41-9290-159EA1BCE829}" dt="2023-09-19T07:22:00.207" v="10383" actId="20577"/>
          <ac:spMkLst>
            <pc:docMk/>
            <pc:sldMk cId="129524726" sldId="266"/>
            <ac:spMk id="5" creationId="{6A9D283C-0D38-1D17-7331-5E5BC544C15B}"/>
          </ac:spMkLst>
        </pc:spChg>
      </pc:sldChg>
      <pc:sldChg chg="addSp delSp modSp new mod modNotesTx">
        <pc:chgData name="Rabensteiner Jonas (Student ENG 21)" userId="9a765bcb-f7f9-48f0-9690-100ed603d518" providerId="ADAL" clId="{B9DA95AC-5171-4F41-9290-159EA1BCE829}" dt="2023-09-28T10:01:36.448" v="36238" actId="20577"/>
        <pc:sldMkLst>
          <pc:docMk/>
          <pc:sldMk cId="797827663" sldId="267"/>
        </pc:sldMkLst>
        <pc:spChg chg="mod">
          <ac:chgData name="Rabensteiner Jonas (Student ENG 21)" userId="9a765bcb-f7f9-48f0-9690-100ed603d518" providerId="ADAL" clId="{B9DA95AC-5171-4F41-9290-159EA1BCE829}" dt="2023-09-19T08:17:14.596" v="11532" actId="14100"/>
          <ac:spMkLst>
            <pc:docMk/>
            <pc:sldMk cId="797827663" sldId="267"/>
            <ac:spMk id="2" creationId="{6C26C283-919B-2361-6C08-3BCFB6E20E88}"/>
          </ac:spMkLst>
        </pc:spChg>
        <pc:spChg chg="mod">
          <ac:chgData name="Rabensteiner Jonas (Student ENG 21)" userId="9a765bcb-f7f9-48f0-9690-100ed603d518" providerId="ADAL" clId="{B9DA95AC-5171-4F41-9290-159EA1BCE829}" dt="2023-09-28T10:01:36.448" v="36238" actId="20577"/>
          <ac:spMkLst>
            <pc:docMk/>
            <pc:sldMk cId="797827663" sldId="267"/>
            <ac:spMk id="3" creationId="{F1D0D8BD-31A0-44B2-F41B-DADD2BFFBAD6}"/>
          </ac:spMkLst>
        </pc:spChg>
        <pc:spChg chg="mod">
          <ac:chgData name="Rabensteiner Jonas (Student ENG 21)" userId="9a765bcb-f7f9-48f0-9690-100ed603d518" providerId="ADAL" clId="{B9DA95AC-5171-4F41-9290-159EA1BCE829}" dt="2023-09-19T11:33:59.168" v="15598"/>
          <ac:spMkLst>
            <pc:docMk/>
            <pc:sldMk cId="797827663" sldId="267"/>
            <ac:spMk id="5" creationId="{3314DB88-9DA6-8837-8193-2BA039A426D3}"/>
          </ac:spMkLst>
        </pc:spChg>
        <pc:spChg chg="add del mod">
          <ac:chgData name="Rabensteiner Jonas (Student ENG 21)" userId="9a765bcb-f7f9-48f0-9690-100ed603d518" providerId="ADAL" clId="{B9DA95AC-5171-4F41-9290-159EA1BCE829}" dt="2023-09-22T15:49:57.422" v="33933" actId="1582"/>
          <ac:spMkLst>
            <pc:docMk/>
            <pc:sldMk cId="797827663" sldId="267"/>
            <ac:spMk id="10" creationId="{332C8906-81A3-FE9A-3E8F-2DD1683E1A1C}"/>
          </ac:spMkLst>
        </pc:spChg>
        <pc:spChg chg="add del mod">
          <ac:chgData name="Rabensteiner Jonas (Student ENG 21)" userId="9a765bcb-f7f9-48f0-9690-100ed603d518" providerId="ADAL" clId="{B9DA95AC-5171-4F41-9290-159EA1BCE829}" dt="2023-09-19T08:28:22.880" v="12274" actId="478"/>
          <ac:spMkLst>
            <pc:docMk/>
            <pc:sldMk cId="797827663" sldId="267"/>
            <ac:spMk id="14" creationId="{9B5DEEA2-0B03-0EF6-C92B-1A7C9BCEC6F9}"/>
          </ac:spMkLst>
        </pc:spChg>
        <pc:spChg chg="add del mod">
          <ac:chgData name="Rabensteiner Jonas (Student ENG 21)" userId="9a765bcb-f7f9-48f0-9690-100ed603d518" providerId="ADAL" clId="{B9DA95AC-5171-4F41-9290-159EA1BCE829}" dt="2023-09-19T08:28:24.923" v="12275" actId="478"/>
          <ac:spMkLst>
            <pc:docMk/>
            <pc:sldMk cId="797827663" sldId="267"/>
            <ac:spMk id="15" creationId="{E7C65428-911A-DCFE-0828-9C707D1D3B62}"/>
          </ac:spMkLst>
        </pc:spChg>
        <pc:spChg chg="add del mod">
          <ac:chgData name="Rabensteiner Jonas (Student ENG 21)" userId="9a765bcb-f7f9-48f0-9690-100ed603d518" providerId="ADAL" clId="{B9DA95AC-5171-4F41-9290-159EA1BCE829}" dt="2023-09-19T08:28:07.548" v="12261" actId="478"/>
          <ac:spMkLst>
            <pc:docMk/>
            <pc:sldMk cId="797827663" sldId="267"/>
            <ac:spMk id="16" creationId="{8A31B8AC-6A36-6373-EBF1-F1411A203F0D}"/>
          </ac:spMkLst>
        </pc:spChg>
        <pc:spChg chg="add del mod">
          <ac:chgData name="Rabensteiner Jonas (Student ENG 21)" userId="9a765bcb-f7f9-48f0-9690-100ed603d518" providerId="ADAL" clId="{B9DA95AC-5171-4F41-9290-159EA1BCE829}" dt="2023-09-19T08:28:06.618" v="12260" actId="478"/>
          <ac:spMkLst>
            <pc:docMk/>
            <pc:sldMk cId="797827663" sldId="267"/>
            <ac:spMk id="17" creationId="{3561ABC4-092C-473C-DD42-E7F10A6FDB8A}"/>
          </ac:spMkLst>
        </pc:spChg>
        <pc:spChg chg="add del mod">
          <ac:chgData name="Rabensteiner Jonas (Student ENG 21)" userId="9a765bcb-f7f9-48f0-9690-100ed603d518" providerId="ADAL" clId="{B9DA95AC-5171-4F41-9290-159EA1BCE829}" dt="2023-09-19T08:28:29.593" v="12277" actId="478"/>
          <ac:spMkLst>
            <pc:docMk/>
            <pc:sldMk cId="797827663" sldId="267"/>
            <ac:spMk id="18" creationId="{F584019C-9546-AA5E-62FC-FFCB6427B4B6}"/>
          </ac:spMkLst>
        </pc:spChg>
        <pc:spChg chg="add del mod">
          <ac:chgData name="Rabensteiner Jonas (Student ENG 21)" userId="9a765bcb-f7f9-48f0-9690-100ed603d518" providerId="ADAL" clId="{B9DA95AC-5171-4F41-9290-159EA1BCE829}" dt="2023-09-19T08:28:27.350" v="12276" actId="478"/>
          <ac:spMkLst>
            <pc:docMk/>
            <pc:sldMk cId="797827663" sldId="267"/>
            <ac:spMk id="19" creationId="{17D07FE6-6550-3AE6-2508-CD81A4CC326E}"/>
          </ac:spMkLst>
        </pc:spChg>
        <pc:spChg chg="add mod">
          <ac:chgData name="Rabensteiner Jonas (Student ENG 21)" userId="9a765bcb-f7f9-48f0-9690-100ed603d518" providerId="ADAL" clId="{B9DA95AC-5171-4F41-9290-159EA1BCE829}" dt="2023-09-19T08:47:49.723" v="12736" actId="1037"/>
          <ac:spMkLst>
            <pc:docMk/>
            <pc:sldMk cId="797827663" sldId="267"/>
            <ac:spMk id="38" creationId="{C1EFC5E4-44FC-29B1-6C14-9ACD0CC9C5AA}"/>
          </ac:spMkLst>
        </pc:spChg>
        <pc:spChg chg="add mod">
          <ac:chgData name="Rabensteiner Jonas (Student ENG 21)" userId="9a765bcb-f7f9-48f0-9690-100ed603d518" providerId="ADAL" clId="{B9DA95AC-5171-4F41-9290-159EA1BCE829}" dt="2023-09-22T15:50:09.875" v="33934" actId="1582"/>
          <ac:spMkLst>
            <pc:docMk/>
            <pc:sldMk cId="797827663" sldId="267"/>
            <ac:spMk id="65" creationId="{3FECE6A5-C41C-CC89-E2A0-DD48DBB3382C}"/>
          </ac:spMkLst>
        </pc:spChg>
        <pc:spChg chg="add del">
          <ac:chgData name="Rabensteiner Jonas (Student ENG 21)" userId="9a765bcb-f7f9-48f0-9690-100ed603d518" providerId="ADAL" clId="{B9DA95AC-5171-4F41-9290-159EA1BCE829}" dt="2023-09-19T08:49:55.361" v="12738" actId="478"/>
          <ac:spMkLst>
            <pc:docMk/>
            <pc:sldMk cId="797827663" sldId="267"/>
            <ac:spMk id="75" creationId="{526183EE-7B91-168A-F0C5-8637E9606045}"/>
          </ac:spMkLst>
        </pc:spChg>
        <pc:spChg chg="add del mod">
          <ac:chgData name="Rabensteiner Jonas (Student ENG 21)" userId="9a765bcb-f7f9-48f0-9690-100ed603d518" providerId="ADAL" clId="{B9DA95AC-5171-4F41-9290-159EA1BCE829}" dt="2023-09-19T08:51:19.845" v="12744" actId="478"/>
          <ac:spMkLst>
            <pc:docMk/>
            <pc:sldMk cId="797827663" sldId="267"/>
            <ac:spMk id="76" creationId="{85812082-EFE1-F1F5-CB9B-ACBA49D2725C}"/>
          </ac:spMkLst>
        </pc:spChg>
        <pc:spChg chg="add del mod">
          <ac:chgData name="Rabensteiner Jonas (Student ENG 21)" userId="9a765bcb-f7f9-48f0-9690-100ed603d518" providerId="ADAL" clId="{B9DA95AC-5171-4F41-9290-159EA1BCE829}" dt="2023-09-19T08:54:12.745" v="12770" actId="478"/>
          <ac:spMkLst>
            <pc:docMk/>
            <pc:sldMk cId="797827663" sldId="267"/>
            <ac:spMk id="77" creationId="{35C21CC3-A0EC-1D41-1593-B4515D7E7162}"/>
          </ac:spMkLst>
        </pc:spChg>
        <pc:spChg chg="add mod">
          <ac:chgData name="Rabensteiner Jonas (Student ENG 21)" userId="9a765bcb-f7f9-48f0-9690-100ed603d518" providerId="ADAL" clId="{B9DA95AC-5171-4F41-9290-159EA1BCE829}" dt="2023-09-19T08:56:14.793" v="12878" actId="1076"/>
          <ac:spMkLst>
            <pc:docMk/>
            <pc:sldMk cId="797827663" sldId="267"/>
            <ac:spMk id="78" creationId="{504F1BCB-D94B-199A-29E1-1776A3E96979}"/>
          </ac:spMkLst>
        </pc:spChg>
        <pc:spChg chg="add mod">
          <ac:chgData name="Rabensteiner Jonas (Student ENG 21)" userId="9a765bcb-f7f9-48f0-9690-100ed603d518" providerId="ADAL" clId="{B9DA95AC-5171-4F41-9290-159EA1BCE829}" dt="2023-09-19T08:57:24.116" v="12988" actId="1076"/>
          <ac:spMkLst>
            <pc:docMk/>
            <pc:sldMk cId="797827663" sldId="267"/>
            <ac:spMk id="79" creationId="{2C12435E-EBC2-9853-D980-86CE981A285F}"/>
          </ac:spMkLst>
        </pc:spChg>
        <pc:picChg chg="add mod">
          <ac:chgData name="Rabensteiner Jonas (Student ENG 21)" userId="9a765bcb-f7f9-48f0-9690-100ed603d518" providerId="ADAL" clId="{B9DA95AC-5171-4F41-9290-159EA1BCE829}" dt="2023-09-19T08:47:49.723" v="12736" actId="1037"/>
          <ac:picMkLst>
            <pc:docMk/>
            <pc:sldMk cId="797827663" sldId="267"/>
            <ac:picMk id="7" creationId="{0EED5AD5-80DB-1FD7-7208-470CAB3AE6C0}"/>
          </ac:picMkLst>
        </pc:picChg>
        <pc:picChg chg="add mod">
          <ac:chgData name="Rabensteiner Jonas (Student ENG 21)" userId="9a765bcb-f7f9-48f0-9690-100ed603d518" providerId="ADAL" clId="{B9DA95AC-5171-4F41-9290-159EA1BCE829}" dt="2023-09-19T08:47:49.723" v="12736" actId="1037"/>
          <ac:picMkLst>
            <pc:docMk/>
            <pc:sldMk cId="797827663" sldId="267"/>
            <ac:picMk id="8" creationId="{16B264B0-2636-B3A0-4456-01E6EF9609D6}"/>
          </ac:picMkLst>
        </pc:picChg>
        <pc:picChg chg="add del mod">
          <ac:chgData name="Rabensteiner Jonas (Student ENG 21)" userId="9a765bcb-f7f9-48f0-9690-100ed603d518" providerId="ADAL" clId="{B9DA95AC-5171-4F41-9290-159EA1BCE829}" dt="2023-09-19T08:35:43.867" v="12562" actId="478"/>
          <ac:picMkLst>
            <pc:docMk/>
            <pc:sldMk cId="797827663" sldId="267"/>
            <ac:picMk id="9" creationId="{F26AAE27-996F-7982-1B83-D95224B61D00}"/>
          </ac:picMkLst>
        </pc:picChg>
        <pc:cxnChg chg="add mod">
          <ac:chgData name="Rabensteiner Jonas (Student ENG 21)" userId="9a765bcb-f7f9-48f0-9690-100ed603d518" providerId="ADAL" clId="{B9DA95AC-5171-4F41-9290-159EA1BCE829}" dt="2023-09-19T08:58:25.997" v="13049" actId="1038"/>
          <ac:cxnSpMkLst>
            <pc:docMk/>
            <pc:sldMk cId="797827663" sldId="267"/>
            <ac:cxnSpMk id="11" creationId="{7A554AB1-E727-6CA4-00D7-B0F090C8B7D5}"/>
          </ac:cxnSpMkLst>
        </pc:cxnChg>
        <pc:cxnChg chg="add del mod">
          <ac:chgData name="Rabensteiner Jonas (Student ENG 21)" userId="9a765bcb-f7f9-48f0-9690-100ed603d518" providerId="ADAL" clId="{B9DA95AC-5171-4F41-9290-159EA1BCE829}" dt="2023-09-19T08:35:45.258" v="12563" actId="478"/>
          <ac:cxnSpMkLst>
            <pc:docMk/>
            <pc:sldMk cId="797827663" sldId="267"/>
            <ac:cxnSpMk id="12" creationId="{7337AAEA-19F3-8EAE-717D-706A08DF3DBC}"/>
          </ac:cxnSpMkLst>
        </pc:cxnChg>
        <pc:cxnChg chg="add mod">
          <ac:chgData name="Rabensteiner Jonas (Student ENG 21)" userId="9a765bcb-f7f9-48f0-9690-100ed603d518" providerId="ADAL" clId="{B9DA95AC-5171-4F41-9290-159EA1BCE829}" dt="2023-09-19T08:58:25.997" v="13049" actId="1038"/>
          <ac:cxnSpMkLst>
            <pc:docMk/>
            <pc:sldMk cId="797827663" sldId="267"/>
            <ac:cxnSpMk id="13" creationId="{C133A173-A209-8B90-EA56-DD7382BACEDC}"/>
          </ac:cxnSpMkLst>
        </pc:cxnChg>
        <pc:cxnChg chg="add mod">
          <ac:chgData name="Rabensteiner Jonas (Student ENG 21)" userId="9a765bcb-f7f9-48f0-9690-100ed603d518" providerId="ADAL" clId="{B9DA95AC-5171-4F41-9290-159EA1BCE829}" dt="2023-09-19T08:47:49.723" v="12736" actId="1037"/>
          <ac:cxnSpMkLst>
            <pc:docMk/>
            <pc:sldMk cId="797827663" sldId="267"/>
            <ac:cxnSpMk id="40" creationId="{6BD49B7A-9561-F61E-0C85-0A0776351A41}"/>
          </ac:cxnSpMkLst>
        </pc:cxnChg>
        <pc:cxnChg chg="add mod">
          <ac:chgData name="Rabensteiner Jonas (Student ENG 21)" userId="9a765bcb-f7f9-48f0-9690-100ed603d518" providerId="ADAL" clId="{B9DA95AC-5171-4F41-9290-159EA1BCE829}" dt="2023-09-19T08:47:49.723" v="12736" actId="1037"/>
          <ac:cxnSpMkLst>
            <pc:docMk/>
            <pc:sldMk cId="797827663" sldId="267"/>
            <ac:cxnSpMk id="70" creationId="{0A6EC140-5C1A-A6A7-0DE7-9D65A011752C}"/>
          </ac:cxnSpMkLst>
        </pc:cxnChg>
      </pc:sldChg>
      <pc:sldChg chg="modSp new mod ord modNotesTx">
        <pc:chgData name="Rabensteiner Jonas (Student ENG 21)" userId="9a765bcb-f7f9-48f0-9690-100ed603d518" providerId="ADAL" clId="{B9DA95AC-5171-4F41-9290-159EA1BCE829}" dt="2023-09-26T11:30:37.480" v="36119" actId="20577"/>
        <pc:sldMkLst>
          <pc:docMk/>
          <pc:sldMk cId="3953809604" sldId="268"/>
        </pc:sldMkLst>
        <pc:spChg chg="mod">
          <ac:chgData name="Rabensteiner Jonas (Student ENG 21)" userId="9a765bcb-f7f9-48f0-9690-100ed603d518" providerId="ADAL" clId="{B9DA95AC-5171-4F41-9290-159EA1BCE829}" dt="2023-09-26T11:30:37.480" v="36119" actId="20577"/>
          <ac:spMkLst>
            <pc:docMk/>
            <pc:sldMk cId="3953809604" sldId="268"/>
            <ac:spMk id="2" creationId="{48A1CD22-D2AD-34EF-717C-0A472176D720}"/>
          </ac:spMkLst>
        </pc:spChg>
        <pc:spChg chg="mod">
          <ac:chgData name="Rabensteiner Jonas (Student ENG 21)" userId="9a765bcb-f7f9-48f0-9690-100ed603d518" providerId="ADAL" clId="{B9DA95AC-5171-4F41-9290-159EA1BCE829}" dt="2023-09-26T09:39:14.896" v="35915" actId="20577"/>
          <ac:spMkLst>
            <pc:docMk/>
            <pc:sldMk cId="3953809604" sldId="268"/>
            <ac:spMk id="3" creationId="{44108655-B9EA-0D36-1BD5-8751B9DBDAED}"/>
          </ac:spMkLst>
        </pc:spChg>
        <pc:spChg chg="mod">
          <ac:chgData name="Rabensteiner Jonas (Student ENG 21)" userId="9a765bcb-f7f9-48f0-9690-100ed603d518" providerId="ADAL" clId="{B9DA95AC-5171-4F41-9290-159EA1BCE829}" dt="2023-09-21T08:35:35.785" v="29009" actId="20577"/>
          <ac:spMkLst>
            <pc:docMk/>
            <pc:sldMk cId="3953809604" sldId="268"/>
            <ac:spMk id="5" creationId="{CCDDF752-3AE2-9F43-B346-79A1E41EFC90}"/>
          </ac:spMkLst>
        </pc:spChg>
      </pc:sldChg>
      <pc:sldChg chg="modSp new mod modNotesTx">
        <pc:chgData name="Rabensteiner Jonas (Student ENG 21)" userId="9a765bcb-f7f9-48f0-9690-100ed603d518" providerId="ADAL" clId="{B9DA95AC-5171-4F41-9290-159EA1BCE829}" dt="2023-09-26T11:30:32.716" v="36116" actId="20577"/>
        <pc:sldMkLst>
          <pc:docMk/>
          <pc:sldMk cId="1300064454" sldId="269"/>
        </pc:sldMkLst>
        <pc:spChg chg="mod">
          <ac:chgData name="Rabensteiner Jonas (Student ENG 21)" userId="9a765bcb-f7f9-48f0-9690-100ed603d518" providerId="ADAL" clId="{B9DA95AC-5171-4F41-9290-159EA1BCE829}" dt="2023-09-26T11:30:32.716" v="36116" actId="20577"/>
          <ac:spMkLst>
            <pc:docMk/>
            <pc:sldMk cId="1300064454" sldId="269"/>
            <ac:spMk id="2" creationId="{843C651B-9549-313B-013B-06625485B2D2}"/>
          </ac:spMkLst>
        </pc:spChg>
        <pc:spChg chg="mod">
          <ac:chgData name="Rabensteiner Jonas (Student ENG 21)" userId="9a765bcb-f7f9-48f0-9690-100ed603d518" providerId="ADAL" clId="{B9DA95AC-5171-4F41-9290-159EA1BCE829}" dt="2023-09-23T07:37:22.945" v="34363" actId="20577"/>
          <ac:spMkLst>
            <pc:docMk/>
            <pc:sldMk cId="1300064454" sldId="269"/>
            <ac:spMk id="3" creationId="{B1F085C2-96B5-4742-09F5-DECF4A1D202C}"/>
          </ac:spMkLst>
        </pc:spChg>
        <pc:spChg chg="mod">
          <ac:chgData name="Rabensteiner Jonas (Student ENG 21)" userId="9a765bcb-f7f9-48f0-9690-100ed603d518" providerId="ADAL" clId="{B9DA95AC-5171-4F41-9290-159EA1BCE829}" dt="2023-09-21T08:50:44.466" v="30280" actId="20577"/>
          <ac:spMkLst>
            <pc:docMk/>
            <pc:sldMk cId="1300064454" sldId="269"/>
            <ac:spMk id="5" creationId="{68EF5122-4BF0-5322-8831-15B2FB116B6A}"/>
          </ac:spMkLst>
        </pc:spChg>
      </pc:sldChg>
      <pc:sldChg chg="addSp delSp modSp new mod modNotesTx">
        <pc:chgData name="Rabensteiner Jonas (Student ENG 21)" userId="9a765bcb-f7f9-48f0-9690-100ed603d518" providerId="ADAL" clId="{B9DA95AC-5171-4F41-9290-159EA1BCE829}" dt="2023-09-28T15:25:24.136" v="36994" actId="478"/>
        <pc:sldMkLst>
          <pc:docMk/>
          <pc:sldMk cId="2291003549" sldId="270"/>
        </pc:sldMkLst>
        <pc:spChg chg="del">
          <ac:chgData name="Rabensteiner Jonas (Student ENG 21)" userId="9a765bcb-f7f9-48f0-9690-100ed603d518" providerId="ADAL" clId="{B9DA95AC-5171-4F41-9290-159EA1BCE829}" dt="2023-09-19T09:03:30.790" v="13490" actId="478"/>
          <ac:spMkLst>
            <pc:docMk/>
            <pc:sldMk cId="2291003549" sldId="270"/>
            <ac:spMk id="2" creationId="{1503CE0E-F307-B8F7-7D00-36F793648E78}"/>
          </ac:spMkLst>
        </pc:spChg>
        <pc:spChg chg="add del mod">
          <ac:chgData name="Rabensteiner Jonas (Student ENG 21)" userId="9a765bcb-f7f9-48f0-9690-100ed603d518" providerId="ADAL" clId="{B9DA95AC-5171-4F41-9290-159EA1BCE829}" dt="2023-09-28T15:24:56.983" v="36983" actId="478"/>
          <ac:spMkLst>
            <pc:docMk/>
            <pc:sldMk cId="2291003549" sldId="270"/>
            <ac:spMk id="2" creationId="{994DFD5F-E144-DCBA-8F2F-68AEC03EA39E}"/>
          </ac:spMkLst>
        </pc:spChg>
        <pc:spChg chg="mod">
          <ac:chgData name="Rabensteiner Jonas (Student ENG 21)" userId="9a765bcb-f7f9-48f0-9690-100ed603d518" providerId="ADAL" clId="{B9DA95AC-5171-4F41-9290-159EA1BCE829}" dt="2023-09-19T09:03:42.225" v="13491" actId="1076"/>
          <ac:spMkLst>
            <pc:docMk/>
            <pc:sldMk cId="2291003549" sldId="270"/>
            <ac:spMk id="3" creationId="{A7953318-C5F9-45D6-201F-9641018D896D}"/>
          </ac:spMkLst>
        </pc:spChg>
        <pc:spChg chg="mod">
          <ac:chgData name="Rabensteiner Jonas (Student ENG 21)" userId="9a765bcb-f7f9-48f0-9690-100ed603d518" providerId="ADAL" clId="{B9DA95AC-5171-4F41-9290-159EA1BCE829}" dt="2023-09-21T09:44:32.431" v="33056" actId="20577"/>
          <ac:spMkLst>
            <pc:docMk/>
            <pc:sldMk cId="2291003549" sldId="270"/>
            <ac:spMk id="4" creationId="{378CCBAE-90B2-6F9F-12C3-79973EEDE4E2}"/>
          </ac:spMkLst>
        </pc:spChg>
        <pc:spChg chg="mod">
          <ac:chgData name="Rabensteiner Jonas (Student ENG 21)" userId="9a765bcb-f7f9-48f0-9690-100ed603d518" providerId="ADAL" clId="{B9DA95AC-5171-4F41-9290-159EA1BCE829}" dt="2023-09-19T09:03:49.728" v="13492" actId="1076"/>
          <ac:spMkLst>
            <pc:docMk/>
            <pc:sldMk cId="2291003549" sldId="270"/>
            <ac:spMk id="5" creationId="{4D1A055A-14C9-96D9-062B-0F1CC4BF95E3}"/>
          </ac:spMkLst>
        </pc:spChg>
        <pc:spChg chg="mod">
          <ac:chgData name="Rabensteiner Jonas (Student ENG 21)" userId="9a765bcb-f7f9-48f0-9690-100ed603d518" providerId="ADAL" clId="{B9DA95AC-5171-4F41-9290-159EA1BCE829}" dt="2023-09-21T09:39:51.077" v="32908" actId="20577"/>
          <ac:spMkLst>
            <pc:docMk/>
            <pc:sldMk cId="2291003549" sldId="270"/>
            <ac:spMk id="6" creationId="{E41DA63B-22EC-8AA8-9C5C-E6E5927DC7BA}"/>
          </ac:spMkLst>
        </pc:spChg>
        <pc:spChg chg="mod">
          <ac:chgData name="Rabensteiner Jonas (Student ENG 21)" userId="9a765bcb-f7f9-48f0-9690-100ed603d518" providerId="ADAL" clId="{B9DA95AC-5171-4F41-9290-159EA1BCE829}" dt="2023-09-19T11:34:02.932" v="15599"/>
          <ac:spMkLst>
            <pc:docMk/>
            <pc:sldMk cId="2291003549" sldId="270"/>
            <ac:spMk id="8" creationId="{16B160C0-2F8B-5FED-5C0D-C119AA49E95E}"/>
          </ac:spMkLst>
        </pc:spChg>
        <pc:spChg chg="add del mod">
          <ac:chgData name="Rabensteiner Jonas (Student ENG 21)" userId="9a765bcb-f7f9-48f0-9690-100ed603d518" providerId="ADAL" clId="{B9DA95AC-5171-4F41-9290-159EA1BCE829}" dt="2023-09-28T15:25:24.136" v="36994" actId="478"/>
          <ac:spMkLst>
            <pc:docMk/>
            <pc:sldMk cId="2291003549" sldId="270"/>
            <ac:spMk id="10" creationId="{30553E54-D4B7-F82D-27ED-925BDB37F1D5}"/>
          </ac:spMkLst>
        </pc:spChg>
        <pc:spChg chg="add del mod">
          <ac:chgData name="Rabensteiner Jonas (Student ENG 21)" userId="9a765bcb-f7f9-48f0-9690-100ed603d518" providerId="ADAL" clId="{B9DA95AC-5171-4F41-9290-159EA1BCE829}" dt="2023-09-19T09:51:13.483" v="13806" actId="20577"/>
          <ac:spMkLst>
            <pc:docMk/>
            <pc:sldMk cId="2291003549" sldId="270"/>
            <ac:spMk id="18" creationId="{2DD0E207-5BE0-148D-3FA9-9F2D30D4E8C1}"/>
          </ac:spMkLst>
        </pc:spChg>
        <pc:spChg chg="add mod">
          <ac:chgData name="Rabensteiner Jonas (Student ENG 21)" userId="9a765bcb-f7f9-48f0-9690-100ed603d518" providerId="ADAL" clId="{B9DA95AC-5171-4F41-9290-159EA1BCE829}" dt="2023-09-19T09:53:54.074" v="13836" actId="1076"/>
          <ac:spMkLst>
            <pc:docMk/>
            <pc:sldMk cId="2291003549" sldId="270"/>
            <ac:spMk id="19" creationId="{02C2564D-A330-EC1F-F43E-C983C9FD6B41}"/>
          </ac:spMkLst>
        </pc:spChg>
        <pc:spChg chg="add mod">
          <ac:chgData name="Rabensteiner Jonas (Student ENG 21)" userId="9a765bcb-f7f9-48f0-9690-100ed603d518" providerId="ADAL" clId="{B9DA95AC-5171-4F41-9290-159EA1BCE829}" dt="2023-09-19T09:52:43.432" v="13827" actId="1076"/>
          <ac:spMkLst>
            <pc:docMk/>
            <pc:sldMk cId="2291003549" sldId="270"/>
            <ac:spMk id="23" creationId="{291794A0-8DB7-0699-EEC4-798F8F6855E8}"/>
          </ac:spMkLst>
        </pc:spChg>
        <pc:spChg chg="add mod">
          <ac:chgData name="Rabensteiner Jonas (Student ENG 21)" userId="9a765bcb-f7f9-48f0-9690-100ed603d518" providerId="ADAL" clId="{B9DA95AC-5171-4F41-9290-159EA1BCE829}" dt="2023-09-19T09:54:00.107" v="13837" actId="1076"/>
          <ac:spMkLst>
            <pc:docMk/>
            <pc:sldMk cId="2291003549" sldId="270"/>
            <ac:spMk id="24" creationId="{391BF288-B8E7-BE72-D5F6-9A7AD9A640B7}"/>
          </ac:spMkLst>
        </pc:spChg>
        <pc:picChg chg="add mod">
          <ac:chgData name="Rabensteiner Jonas (Student ENG 21)" userId="9a765bcb-f7f9-48f0-9690-100ed603d518" providerId="ADAL" clId="{B9DA95AC-5171-4F41-9290-159EA1BCE829}" dt="2023-09-28T15:24:27.051" v="36980" actId="1038"/>
          <ac:picMkLst>
            <pc:docMk/>
            <pc:sldMk cId="2291003549" sldId="270"/>
            <ac:picMk id="11" creationId="{734BA87C-8C9A-6340-E9B6-F39B1DE1E538}"/>
          </ac:picMkLst>
        </pc:picChg>
        <pc:picChg chg="add del">
          <ac:chgData name="Rabensteiner Jonas (Student ENG 21)" userId="9a765bcb-f7f9-48f0-9690-100ed603d518" providerId="ADAL" clId="{B9DA95AC-5171-4F41-9290-159EA1BCE829}" dt="2023-09-19T09:45:06.566" v="13768" actId="478"/>
          <ac:picMkLst>
            <pc:docMk/>
            <pc:sldMk cId="2291003549" sldId="270"/>
            <ac:picMk id="13" creationId="{B48C8B20-6D7D-10FA-8B7E-21CC64481E95}"/>
          </ac:picMkLst>
        </pc:picChg>
        <pc:picChg chg="add del mod">
          <ac:chgData name="Rabensteiner Jonas (Student ENG 21)" userId="9a765bcb-f7f9-48f0-9690-100ed603d518" providerId="ADAL" clId="{B9DA95AC-5171-4F41-9290-159EA1BCE829}" dt="2023-09-19T09:47:13.383" v="13777" actId="478"/>
          <ac:picMkLst>
            <pc:docMk/>
            <pc:sldMk cId="2291003549" sldId="270"/>
            <ac:picMk id="15" creationId="{DCAE8C73-A2EE-235F-C882-0C935DB5121A}"/>
          </ac:picMkLst>
        </pc:picChg>
        <pc:picChg chg="add mod ord">
          <ac:chgData name="Rabensteiner Jonas (Student ENG 21)" userId="9a765bcb-f7f9-48f0-9690-100ed603d518" providerId="ADAL" clId="{B9DA95AC-5171-4F41-9290-159EA1BCE829}" dt="2023-09-28T15:25:19.683" v="36993" actId="1037"/>
          <ac:picMkLst>
            <pc:docMk/>
            <pc:sldMk cId="2291003549" sldId="270"/>
            <ac:picMk id="17" creationId="{F93E2389-FA55-7B9F-509E-7554EBE74A7B}"/>
          </ac:picMkLst>
        </pc:picChg>
        <pc:cxnChg chg="add mod">
          <ac:chgData name="Rabensteiner Jonas (Student ENG 21)" userId="9a765bcb-f7f9-48f0-9690-100ed603d518" providerId="ADAL" clId="{B9DA95AC-5171-4F41-9290-159EA1BCE829}" dt="2023-09-19T09:53:54.074" v="13836" actId="1076"/>
          <ac:cxnSpMkLst>
            <pc:docMk/>
            <pc:sldMk cId="2291003549" sldId="270"/>
            <ac:cxnSpMk id="21" creationId="{C72A58E4-CCE9-06CE-5B2E-C977132905A2}"/>
          </ac:cxnSpMkLst>
        </pc:cxnChg>
        <pc:cxnChg chg="add mod">
          <ac:chgData name="Rabensteiner Jonas (Student ENG 21)" userId="9a765bcb-f7f9-48f0-9690-100ed603d518" providerId="ADAL" clId="{B9DA95AC-5171-4F41-9290-159EA1BCE829}" dt="2023-09-19T09:54:00.107" v="13837" actId="1076"/>
          <ac:cxnSpMkLst>
            <pc:docMk/>
            <pc:sldMk cId="2291003549" sldId="270"/>
            <ac:cxnSpMk id="25" creationId="{BE4B193B-5AD8-386E-AA74-8F571B1EC3AF}"/>
          </ac:cxnSpMkLst>
        </pc:cxnChg>
      </pc:sldChg>
      <pc:sldChg chg="modSp new mod modNotesTx">
        <pc:chgData name="Rabensteiner Jonas (Student ENG 21)" userId="9a765bcb-f7f9-48f0-9690-100ed603d518" providerId="ADAL" clId="{B9DA95AC-5171-4F41-9290-159EA1BCE829}" dt="2023-09-26T15:45:17.378" v="36231" actId="20577"/>
        <pc:sldMkLst>
          <pc:docMk/>
          <pc:sldMk cId="1867182158" sldId="271"/>
        </pc:sldMkLst>
        <pc:spChg chg="mod">
          <ac:chgData name="Rabensteiner Jonas (Student ENG 21)" userId="9a765bcb-f7f9-48f0-9690-100ed603d518" providerId="ADAL" clId="{B9DA95AC-5171-4F41-9290-159EA1BCE829}" dt="2023-09-19T11:31:19.198" v="15531" actId="20577"/>
          <ac:spMkLst>
            <pc:docMk/>
            <pc:sldMk cId="1867182158" sldId="271"/>
            <ac:spMk id="2" creationId="{4B0D90AD-6201-99E3-5901-C15F9646189C}"/>
          </ac:spMkLst>
        </pc:spChg>
        <pc:spChg chg="mod">
          <ac:chgData name="Rabensteiner Jonas (Student ENG 21)" userId="9a765bcb-f7f9-48f0-9690-100ed603d518" providerId="ADAL" clId="{B9DA95AC-5171-4F41-9290-159EA1BCE829}" dt="2023-09-26T15:45:17.378" v="36231" actId="20577"/>
          <ac:spMkLst>
            <pc:docMk/>
            <pc:sldMk cId="1867182158" sldId="271"/>
            <ac:spMk id="3" creationId="{C490E396-D681-0887-D9C3-AB7E77F730AB}"/>
          </ac:spMkLst>
        </pc:spChg>
        <pc:spChg chg="mod">
          <ac:chgData name="Rabensteiner Jonas (Student ENG 21)" userId="9a765bcb-f7f9-48f0-9690-100ed603d518" providerId="ADAL" clId="{B9DA95AC-5171-4F41-9290-159EA1BCE829}" dt="2023-09-19T11:34:08.785" v="15606" actId="20577"/>
          <ac:spMkLst>
            <pc:docMk/>
            <pc:sldMk cId="1867182158" sldId="271"/>
            <ac:spMk id="5" creationId="{FD56EEEB-B9F3-CF96-A7C3-E6C72759EC6E}"/>
          </ac:spMkLst>
        </pc:spChg>
      </pc:sldChg>
      <pc:sldChg chg="addSp delSp modSp new mod modNotesTx">
        <pc:chgData name="Rabensteiner Jonas (Student ENG 21)" userId="9a765bcb-f7f9-48f0-9690-100ed603d518" providerId="ADAL" clId="{B9DA95AC-5171-4F41-9290-159EA1BCE829}" dt="2023-09-28T15:38:37.970" v="37007" actId="21"/>
        <pc:sldMkLst>
          <pc:docMk/>
          <pc:sldMk cId="42705269" sldId="272"/>
        </pc:sldMkLst>
        <pc:spChg chg="mod">
          <ac:chgData name="Rabensteiner Jonas (Student ENG 21)" userId="9a765bcb-f7f9-48f0-9690-100ed603d518" providerId="ADAL" clId="{B9DA95AC-5171-4F41-9290-159EA1BCE829}" dt="2023-09-19T14:10:50.082" v="17370" actId="1076"/>
          <ac:spMkLst>
            <pc:docMk/>
            <pc:sldMk cId="42705269" sldId="272"/>
            <ac:spMk id="2" creationId="{5AAE4B27-4D5E-BDB8-7C7E-CB03AC22812F}"/>
          </ac:spMkLst>
        </pc:spChg>
        <pc:spChg chg="del">
          <ac:chgData name="Rabensteiner Jonas (Student ENG 21)" userId="9a765bcb-f7f9-48f0-9690-100ed603d518" providerId="ADAL" clId="{B9DA95AC-5171-4F41-9290-159EA1BCE829}" dt="2023-09-19T14:03:42.936" v="17356"/>
          <ac:spMkLst>
            <pc:docMk/>
            <pc:sldMk cId="42705269" sldId="272"/>
            <ac:spMk id="3" creationId="{B9B9DB48-6CE1-C4A7-7681-EA003817D827}"/>
          </ac:spMkLst>
        </pc:spChg>
        <pc:spChg chg="mod">
          <ac:chgData name="Rabensteiner Jonas (Student ENG 21)" userId="9a765bcb-f7f9-48f0-9690-100ed603d518" providerId="ADAL" clId="{B9DA95AC-5171-4F41-9290-159EA1BCE829}" dt="2023-09-19T14:11:32.286" v="17379" actId="20577"/>
          <ac:spMkLst>
            <pc:docMk/>
            <pc:sldMk cId="42705269" sldId="272"/>
            <ac:spMk id="5" creationId="{9CBE4A21-3E0D-11B8-1C2C-63100D878D66}"/>
          </ac:spMkLst>
        </pc:spChg>
        <pc:spChg chg="add del mod">
          <ac:chgData name="Rabensteiner Jonas (Student ENG 21)" userId="9a765bcb-f7f9-48f0-9690-100ed603d518" providerId="ADAL" clId="{B9DA95AC-5171-4F41-9290-159EA1BCE829}" dt="2023-09-19T14:06:50.287" v="17360" actId="478"/>
          <ac:spMkLst>
            <pc:docMk/>
            <pc:sldMk cId="42705269" sldId="272"/>
            <ac:spMk id="10" creationId="{0E8DAEA8-096E-8441-9464-3F6518677988}"/>
          </ac:spMkLst>
        </pc:spChg>
        <pc:picChg chg="add del mod">
          <ac:chgData name="Rabensteiner Jonas (Student ENG 21)" userId="9a765bcb-f7f9-48f0-9690-100ed603d518" providerId="ADAL" clId="{B9DA95AC-5171-4F41-9290-159EA1BCE829}" dt="2023-09-28T15:38:37.970" v="37007" actId="21"/>
          <ac:picMkLst>
            <pc:docMk/>
            <pc:sldMk cId="42705269" sldId="272"/>
            <ac:picMk id="7" creationId="{09B6DAD2-C7A1-504C-4190-40C45F4B194D}"/>
          </ac:picMkLst>
        </pc:picChg>
        <pc:picChg chg="add del mod">
          <ac:chgData name="Rabensteiner Jonas (Student ENG 21)" userId="9a765bcb-f7f9-48f0-9690-100ed603d518" providerId="ADAL" clId="{B9DA95AC-5171-4F41-9290-159EA1BCE829}" dt="2023-09-26T11:23:57.429" v="36019" actId="478"/>
          <ac:picMkLst>
            <pc:docMk/>
            <pc:sldMk cId="42705269" sldId="272"/>
            <ac:picMk id="7" creationId="{0F9E0727-26DF-B017-FB92-3341FF2E55B9}"/>
          </ac:picMkLst>
        </pc:picChg>
        <pc:picChg chg="add del mod">
          <ac:chgData name="Rabensteiner Jonas (Student ENG 21)" userId="9a765bcb-f7f9-48f0-9690-100ed603d518" providerId="ADAL" clId="{B9DA95AC-5171-4F41-9290-159EA1BCE829}" dt="2023-09-23T17:02:11.884" v="35903" actId="478"/>
          <ac:picMkLst>
            <pc:docMk/>
            <pc:sldMk cId="42705269" sldId="272"/>
            <ac:picMk id="7" creationId="{EB736411-5B29-4B9E-1CF3-9E3C94694FD4}"/>
          </ac:picMkLst>
        </pc:picChg>
        <pc:picChg chg="add del mod">
          <ac:chgData name="Rabensteiner Jonas (Student ENG 21)" userId="9a765bcb-f7f9-48f0-9690-100ed603d518" providerId="ADAL" clId="{B9DA95AC-5171-4F41-9290-159EA1BCE829}" dt="2023-09-19T14:04:20.102" v="17359" actId="478"/>
          <ac:picMkLst>
            <pc:docMk/>
            <pc:sldMk cId="42705269" sldId="272"/>
            <ac:picMk id="8" creationId="{A332EBB1-47D8-FB43-19F0-E887BD686280}"/>
          </ac:picMkLst>
        </pc:picChg>
        <pc:picChg chg="add del mod">
          <ac:chgData name="Rabensteiner Jonas (Student ENG 21)" userId="9a765bcb-f7f9-48f0-9690-100ed603d518" providerId="ADAL" clId="{B9DA95AC-5171-4F41-9290-159EA1BCE829}" dt="2023-09-26T11:21:46.040" v="36014" actId="478"/>
          <ac:picMkLst>
            <pc:docMk/>
            <pc:sldMk cId="42705269" sldId="272"/>
            <ac:picMk id="9" creationId="{C84E6BBA-56D6-5055-07D5-6A21474A9190}"/>
          </ac:picMkLst>
        </pc:picChg>
        <pc:picChg chg="add mod">
          <ac:chgData name="Rabensteiner Jonas (Student ENG 21)" userId="9a765bcb-f7f9-48f0-9690-100ed603d518" providerId="ADAL" clId="{B9DA95AC-5171-4F41-9290-159EA1BCE829}" dt="2023-09-26T11:24:08.928" v="36022" actId="1076"/>
          <ac:picMkLst>
            <pc:docMk/>
            <pc:sldMk cId="42705269" sldId="272"/>
            <ac:picMk id="10" creationId="{02E35FB9-37A1-BFC2-82EC-4AC756EF0C9F}"/>
          </ac:picMkLst>
        </pc:picChg>
        <pc:picChg chg="add del">
          <ac:chgData name="Rabensteiner Jonas (Student ENG 21)" userId="9a765bcb-f7f9-48f0-9690-100ed603d518" providerId="ADAL" clId="{B9DA95AC-5171-4F41-9290-159EA1BCE829}" dt="2023-09-19T14:07:13.353" v="17362" actId="478"/>
          <ac:picMkLst>
            <pc:docMk/>
            <pc:sldMk cId="42705269" sldId="272"/>
            <ac:picMk id="12" creationId="{3DA04509-9E22-A43A-0533-8879039B3CDF}"/>
          </ac:picMkLst>
        </pc:picChg>
        <pc:picChg chg="add del mod">
          <ac:chgData name="Rabensteiner Jonas (Student ENG 21)" userId="9a765bcb-f7f9-48f0-9690-100ed603d518" providerId="ADAL" clId="{B9DA95AC-5171-4F41-9290-159EA1BCE829}" dt="2023-09-19T14:08:02.172" v="17366" actId="478"/>
          <ac:picMkLst>
            <pc:docMk/>
            <pc:sldMk cId="42705269" sldId="272"/>
            <ac:picMk id="14" creationId="{6B2594C0-08BE-ED40-87FD-5CA5DD037DD0}"/>
          </ac:picMkLst>
        </pc:picChg>
        <pc:picChg chg="add del mod">
          <ac:chgData name="Rabensteiner Jonas (Student ENG 21)" userId="9a765bcb-f7f9-48f0-9690-100ed603d518" providerId="ADAL" clId="{B9DA95AC-5171-4F41-9290-159EA1BCE829}" dt="2023-09-23T17:02:04.182" v="35901" actId="478"/>
          <ac:picMkLst>
            <pc:docMk/>
            <pc:sldMk cId="42705269" sldId="272"/>
            <ac:picMk id="16" creationId="{68CBDC50-3236-2517-8CE3-4C251E538D2C}"/>
          </ac:picMkLst>
        </pc:picChg>
      </pc:sldChg>
      <pc:sldChg chg="addSp delSp modSp new mod modNotesTx">
        <pc:chgData name="Rabensteiner Jonas (Student ENG 21)" userId="9a765bcb-f7f9-48f0-9690-100ed603d518" providerId="ADAL" clId="{B9DA95AC-5171-4F41-9290-159EA1BCE829}" dt="2023-09-28T15:38:40.651" v="37008"/>
        <pc:sldMkLst>
          <pc:docMk/>
          <pc:sldMk cId="4055974598" sldId="273"/>
        </pc:sldMkLst>
        <pc:spChg chg="mod">
          <ac:chgData name="Rabensteiner Jonas (Student ENG 21)" userId="9a765bcb-f7f9-48f0-9690-100ed603d518" providerId="ADAL" clId="{B9DA95AC-5171-4F41-9290-159EA1BCE829}" dt="2023-09-19T14:32:42.673" v="17398" actId="1076"/>
          <ac:spMkLst>
            <pc:docMk/>
            <pc:sldMk cId="4055974598" sldId="273"/>
            <ac:spMk id="2" creationId="{1B2E81CA-5938-F257-8C3C-D875391D8D71}"/>
          </ac:spMkLst>
        </pc:spChg>
        <pc:spChg chg="del">
          <ac:chgData name="Rabensteiner Jonas (Student ENG 21)" userId="9a765bcb-f7f9-48f0-9690-100ed603d518" providerId="ADAL" clId="{B9DA95AC-5171-4F41-9290-159EA1BCE829}" dt="2023-09-19T14:32:19.137" v="17394" actId="478"/>
          <ac:spMkLst>
            <pc:docMk/>
            <pc:sldMk cId="4055974598" sldId="273"/>
            <ac:spMk id="3" creationId="{9BBD0F95-8A54-9F5A-2F1A-4BF6D125C652}"/>
          </ac:spMkLst>
        </pc:spChg>
        <pc:spChg chg="mod">
          <ac:chgData name="Rabensteiner Jonas (Student ENG 21)" userId="9a765bcb-f7f9-48f0-9690-100ed603d518" providerId="ADAL" clId="{B9DA95AC-5171-4F41-9290-159EA1BCE829}" dt="2023-09-19T14:11:36.704" v="17386" actId="20577"/>
          <ac:spMkLst>
            <pc:docMk/>
            <pc:sldMk cId="4055974598" sldId="273"/>
            <ac:spMk id="5" creationId="{5D361317-A9F6-4A98-6149-968A7D3033C8}"/>
          </ac:spMkLst>
        </pc:spChg>
        <pc:picChg chg="add del mod">
          <ac:chgData name="Rabensteiner Jonas (Student ENG 21)" userId="9a765bcb-f7f9-48f0-9690-100ed603d518" providerId="ADAL" clId="{B9DA95AC-5171-4F41-9290-159EA1BCE829}" dt="2023-09-26T11:36:34.346" v="36153" actId="478"/>
          <ac:picMkLst>
            <pc:docMk/>
            <pc:sldMk cId="4055974598" sldId="273"/>
            <ac:picMk id="7" creationId="{2148AA52-8111-EC88-FA1B-4BDE31A1F4F5}"/>
          </ac:picMkLst>
        </pc:picChg>
        <pc:picChg chg="add del mod">
          <ac:chgData name="Rabensteiner Jonas (Student ENG 21)" userId="9a765bcb-f7f9-48f0-9690-100ed603d518" providerId="ADAL" clId="{B9DA95AC-5171-4F41-9290-159EA1BCE829}" dt="2023-09-28T15:37:47.565" v="36997" actId="478"/>
          <ac:picMkLst>
            <pc:docMk/>
            <pc:sldMk cId="4055974598" sldId="273"/>
            <ac:picMk id="7" creationId="{4AF21764-5769-CE5F-156E-AA28BCE51C21}"/>
          </ac:picMkLst>
        </pc:picChg>
        <pc:picChg chg="add del mod">
          <ac:chgData name="Rabensteiner Jonas (Student ENG 21)" userId="9a765bcb-f7f9-48f0-9690-100ed603d518" providerId="ADAL" clId="{B9DA95AC-5171-4F41-9290-159EA1BCE829}" dt="2023-09-23T17:18:29.673" v="35907" actId="478"/>
          <ac:picMkLst>
            <pc:docMk/>
            <pc:sldMk cId="4055974598" sldId="273"/>
            <ac:picMk id="8" creationId="{1CF258DB-E58A-9DAE-FC09-7AE8BEB1D65E}"/>
          </ac:picMkLst>
        </pc:picChg>
        <pc:picChg chg="add del mod">
          <ac:chgData name="Rabensteiner Jonas (Student ENG 21)" userId="9a765bcb-f7f9-48f0-9690-100ed603d518" providerId="ADAL" clId="{B9DA95AC-5171-4F41-9290-159EA1BCE829}" dt="2023-09-28T15:37:34.152" v="36995" actId="478"/>
          <ac:picMkLst>
            <pc:docMk/>
            <pc:sldMk cId="4055974598" sldId="273"/>
            <ac:picMk id="8" creationId="{E80B7ADB-8C10-828E-5D53-650669B99F59}"/>
          </ac:picMkLst>
        </pc:picChg>
        <pc:picChg chg="add mod">
          <ac:chgData name="Rabensteiner Jonas (Student ENG 21)" userId="9a765bcb-f7f9-48f0-9690-100ed603d518" providerId="ADAL" clId="{B9DA95AC-5171-4F41-9290-159EA1BCE829}" dt="2023-09-28T15:38:40.651" v="37008"/>
          <ac:picMkLst>
            <pc:docMk/>
            <pc:sldMk cId="4055974598" sldId="273"/>
            <ac:picMk id="9" creationId="{534BF08E-FDAE-7AB7-FBB2-DF185C0FD3F2}"/>
          </ac:picMkLst>
        </pc:picChg>
      </pc:sldChg>
      <pc:sldChg chg="modSp new mod modNotesTx">
        <pc:chgData name="Rabensteiner Jonas (Student ENG 21)" userId="9a765bcb-f7f9-48f0-9690-100ed603d518" providerId="ADAL" clId="{B9DA95AC-5171-4F41-9290-159EA1BCE829}" dt="2023-09-28T16:22:22.464" v="37308" actId="255"/>
        <pc:sldMkLst>
          <pc:docMk/>
          <pc:sldMk cId="3023542849" sldId="274"/>
        </pc:sldMkLst>
        <pc:spChg chg="mod">
          <ac:chgData name="Rabensteiner Jonas (Student ENG 21)" userId="9a765bcb-f7f9-48f0-9690-100ed603d518" providerId="ADAL" clId="{B9DA95AC-5171-4F41-9290-159EA1BCE829}" dt="2023-09-26T11:31:19.223" v="36122" actId="20577"/>
          <ac:spMkLst>
            <pc:docMk/>
            <pc:sldMk cId="3023542849" sldId="274"/>
            <ac:spMk id="2" creationId="{EBD6567F-BBCF-6DF6-4B02-2780F0FE6414}"/>
          </ac:spMkLst>
        </pc:spChg>
        <pc:spChg chg="mod">
          <ac:chgData name="Rabensteiner Jonas (Student ENG 21)" userId="9a765bcb-f7f9-48f0-9690-100ed603d518" providerId="ADAL" clId="{B9DA95AC-5171-4F41-9290-159EA1BCE829}" dt="2023-09-28T16:22:22.464" v="37308" actId="255"/>
          <ac:spMkLst>
            <pc:docMk/>
            <pc:sldMk cId="3023542849" sldId="274"/>
            <ac:spMk id="3" creationId="{9835C4C6-9917-1378-9659-10A17C891199}"/>
          </ac:spMkLst>
        </pc:spChg>
        <pc:spChg chg="mod">
          <ac:chgData name="Rabensteiner Jonas (Student ENG 21)" userId="9a765bcb-f7f9-48f0-9690-100ed603d518" providerId="ADAL" clId="{B9DA95AC-5171-4F41-9290-159EA1BCE829}" dt="2023-09-19T14:11:44.471" v="17393" actId="20577"/>
          <ac:spMkLst>
            <pc:docMk/>
            <pc:sldMk cId="3023542849" sldId="274"/>
            <ac:spMk id="5" creationId="{83882DBA-DA99-C95B-4904-9D071069BB49}"/>
          </ac:spMkLst>
        </pc:spChg>
      </pc:sldChg>
      <pc:sldChg chg="addSp delSp modSp add del mod">
        <pc:chgData name="Rabensteiner Jonas (Student ENG 21)" userId="9a765bcb-f7f9-48f0-9690-100ed603d518" providerId="ADAL" clId="{B9DA95AC-5171-4F41-9290-159EA1BCE829}" dt="2023-09-20T16:55:41.418" v="20173" actId="47"/>
        <pc:sldMkLst>
          <pc:docMk/>
          <pc:sldMk cId="622253518" sldId="275"/>
        </pc:sldMkLst>
        <pc:spChg chg="mod">
          <ac:chgData name="Rabensteiner Jonas (Student ENG 21)" userId="9a765bcb-f7f9-48f0-9690-100ed603d518" providerId="ADAL" clId="{B9DA95AC-5171-4F41-9290-159EA1BCE829}" dt="2023-09-20T16:11:36.802" v="19841" actId="20577"/>
          <ac:spMkLst>
            <pc:docMk/>
            <pc:sldMk cId="622253518" sldId="275"/>
            <ac:spMk id="2" creationId="{EBD6567F-BBCF-6DF6-4B02-2780F0FE6414}"/>
          </ac:spMkLst>
        </pc:spChg>
        <pc:spChg chg="del mod">
          <ac:chgData name="Rabensteiner Jonas (Student ENG 21)" userId="9a765bcb-f7f9-48f0-9690-100ed603d518" providerId="ADAL" clId="{B9DA95AC-5171-4F41-9290-159EA1BCE829}" dt="2023-09-19T16:49:50.859" v="19689" actId="478"/>
          <ac:spMkLst>
            <pc:docMk/>
            <pc:sldMk cId="622253518" sldId="275"/>
            <ac:spMk id="3" creationId="{9835C4C6-9917-1378-9659-10A17C891199}"/>
          </ac:spMkLst>
        </pc:spChg>
        <pc:spChg chg="mod">
          <ac:chgData name="Rabensteiner Jonas (Student ENG 21)" userId="9a765bcb-f7f9-48f0-9690-100ed603d518" providerId="ADAL" clId="{B9DA95AC-5171-4F41-9290-159EA1BCE829}" dt="2023-09-19T16:54:27.892" v="19719" actId="20577"/>
          <ac:spMkLst>
            <pc:docMk/>
            <pc:sldMk cId="622253518" sldId="275"/>
            <ac:spMk id="5" creationId="{83882DBA-DA99-C95B-4904-9D071069BB49}"/>
          </ac:spMkLst>
        </pc:spChg>
        <pc:spChg chg="add del mod">
          <ac:chgData name="Rabensteiner Jonas (Student ENG 21)" userId="9a765bcb-f7f9-48f0-9690-100ed603d518" providerId="ADAL" clId="{B9DA95AC-5171-4F41-9290-159EA1BCE829}" dt="2023-09-19T16:49:55.467" v="19690" actId="478"/>
          <ac:spMkLst>
            <pc:docMk/>
            <pc:sldMk cId="622253518" sldId="275"/>
            <ac:spMk id="20" creationId="{59CEB052-89C8-61F7-6F4D-55753E5CEDA5}"/>
          </ac:spMkLst>
        </pc:spChg>
        <pc:spChg chg="add mod">
          <ac:chgData name="Rabensteiner Jonas (Student ENG 21)" userId="9a765bcb-f7f9-48f0-9690-100ed603d518" providerId="ADAL" clId="{B9DA95AC-5171-4F41-9290-159EA1BCE829}" dt="2023-09-20T16:33:19.420" v="19881" actId="1076"/>
          <ac:spMkLst>
            <pc:docMk/>
            <pc:sldMk cId="622253518" sldId="275"/>
            <ac:spMk id="25" creationId="{756CCA88-0AD4-F757-56BD-82AFE75E6659}"/>
          </ac:spMkLst>
        </pc:spChg>
        <pc:spChg chg="add mod">
          <ac:chgData name="Rabensteiner Jonas (Student ENG 21)" userId="9a765bcb-f7f9-48f0-9690-100ed603d518" providerId="ADAL" clId="{B9DA95AC-5171-4F41-9290-159EA1BCE829}" dt="2023-09-20T16:18:08.170" v="19862" actId="1076"/>
          <ac:spMkLst>
            <pc:docMk/>
            <pc:sldMk cId="622253518" sldId="275"/>
            <ac:spMk id="26" creationId="{ADD8EED3-A2C9-C593-A658-BBB10EB4402C}"/>
          </ac:spMkLst>
        </pc:spChg>
        <pc:picChg chg="add mod">
          <ac:chgData name="Rabensteiner Jonas (Student ENG 21)" userId="9a765bcb-f7f9-48f0-9690-100ed603d518" providerId="ADAL" clId="{B9DA95AC-5171-4F41-9290-159EA1BCE829}" dt="2023-09-20T16:08:13.802" v="19750" actId="1076"/>
          <ac:picMkLst>
            <pc:docMk/>
            <pc:sldMk cId="622253518" sldId="275"/>
            <ac:picMk id="8" creationId="{94135100-8182-2FA3-D5FA-B27F5494518E}"/>
          </ac:picMkLst>
        </pc:picChg>
        <pc:picChg chg="add mod">
          <ac:chgData name="Rabensteiner Jonas (Student ENG 21)" userId="9a765bcb-f7f9-48f0-9690-100ed603d518" providerId="ADAL" clId="{B9DA95AC-5171-4F41-9290-159EA1BCE829}" dt="2023-09-20T16:08:13.802" v="19750" actId="1076"/>
          <ac:picMkLst>
            <pc:docMk/>
            <pc:sldMk cId="622253518" sldId="275"/>
            <ac:picMk id="10" creationId="{9AF93730-833D-2FB7-6640-02C976D717F7}"/>
          </ac:picMkLst>
        </pc:picChg>
        <pc:picChg chg="add mod">
          <ac:chgData name="Rabensteiner Jonas (Student ENG 21)" userId="9a765bcb-f7f9-48f0-9690-100ed603d518" providerId="ADAL" clId="{B9DA95AC-5171-4F41-9290-159EA1BCE829}" dt="2023-09-20T16:31:16.365" v="19863" actId="1076"/>
          <ac:picMkLst>
            <pc:docMk/>
            <pc:sldMk cId="622253518" sldId="275"/>
            <ac:picMk id="12" creationId="{90BBC15C-3DC7-360F-E51D-45A42464F5B7}"/>
          </ac:picMkLst>
        </pc:picChg>
        <pc:picChg chg="add mod">
          <ac:chgData name="Rabensteiner Jonas (Student ENG 21)" userId="9a765bcb-f7f9-48f0-9690-100ed603d518" providerId="ADAL" clId="{B9DA95AC-5171-4F41-9290-159EA1BCE829}" dt="2023-09-20T16:08:07.293" v="19749" actId="1076"/>
          <ac:picMkLst>
            <pc:docMk/>
            <pc:sldMk cId="622253518" sldId="275"/>
            <ac:picMk id="14" creationId="{A196D724-7B94-D6E1-CB63-9C558756C860}"/>
          </ac:picMkLst>
        </pc:picChg>
        <pc:picChg chg="add mod">
          <ac:chgData name="Rabensteiner Jonas (Student ENG 21)" userId="9a765bcb-f7f9-48f0-9690-100ed603d518" providerId="ADAL" clId="{B9DA95AC-5171-4F41-9290-159EA1BCE829}" dt="2023-09-20T16:08:07.293" v="19749" actId="1076"/>
          <ac:picMkLst>
            <pc:docMk/>
            <pc:sldMk cId="622253518" sldId="275"/>
            <ac:picMk id="16" creationId="{E7C8A7BC-6AB1-6E09-48C3-16CF5B3976FC}"/>
          </ac:picMkLst>
        </pc:picChg>
        <pc:picChg chg="add mod">
          <ac:chgData name="Rabensteiner Jonas (Student ENG 21)" userId="9a765bcb-f7f9-48f0-9690-100ed603d518" providerId="ADAL" clId="{B9DA95AC-5171-4F41-9290-159EA1BCE829}" dt="2023-09-20T16:31:16.365" v="19863" actId="1076"/>
          <ac:picMkLst>
            <pc:docMk/>
            <pc:sldMk cId="622253518" sldId="275"/>
            <ac:picMk id="18" creationId="{EA6970CA-EE11-FFCE-FEB0-BE33898AC516}"/>
          </ac:picMkLst>
        </pc:picChg>
        <pc:picChg chg="add mod">
          <ac:chgData name="Rabensteiner Jonas (Student ENG 21)" userId="9a765bcb-f7f9-48f0-9690-100ed603d518" providerId="ADAL" clId="{B9DA95AC-5171-4F41-9290-159EA1BCE829}" dt="2023-09-20T16:08:13.802" v="19750" actId="1076"/>
          <ac:picMkLst>
            <pc:docMk/>
            <pc:sldMk cId="622253518" sldId="275"/>
            <ac:picMk id="22" creationId="{5CF22523-58DF-9469-33AA-38A581D8AC2F}"/>
          </ac:picMkLst>
        </pc:picChg>
        <pc:picChg chg="add mod">
          <ac:chgData name="Rabensteiner Jonas (Student ENG 21)" userId="9a765bcb-f7f9-48f0-9690-100ed603d518" providerId="ADAL" clId="{B9DA95AC-5171-4F41-9290-159EA1BCE829}" dt="2023-09-20T16:08:13.802" v="19750" actId="1076"/>
          <ac:picMkLst>
            <pc:docMk/>
            <pc:sldMk cId="622253518" sldId="275"/>
            <ac:picMk id="24" creationId="{DD1C9E3C-33C2-7990-B8BF-C3BE7FBBE3D3}"/>
          </ac:picMkLst>
        </pc:picChg>
      </pc:sldChg>
      <pc:sldChg chg="addSp delSp modSp add mod ord modAnim modNotesTx">
        <pc:chgData name="Rabensteiner Jonas (Student ENG 21)" userId="9a765bcb-f7f9-48f0-9690-100ed603d518" providerId="ADAL" clId="{B9DA95AC-5171-4F41-9290-159EA1BCE829}" dt="2023-09-28T16:23:00.179" v="37309" actId="2085"/>
        <pc:sldMkLst>
          <pc:docMk/>
          <pc:sldMk cId="3436314833" sldId="276"/>
        </pc:sldMkLst>
        <pc:spChg chg="mod">
          <ac:chgData name="Rabensteiner Jonas (Student ENG 21)" userId="9a765bcb-f7f9-48f0-9690-100ed603d518" providerId="ADAL" clId="{B9DA95AC-5171-4F41-9290-159EA1BCE829}" dt="2023-09-26T11:31:26.672" v="36125" actId="20577"/>
          <ac:spMkLst>
            <pc:docMk/>
            <pc:sldMk cId="3436314833" sldId="276"/>
            <ac:spMk id="2" creationId="{EBD6567F-BBCF-6DF6-4B02-2780F0FE6414}"/>
          </ac:spMkLst>
        </pc:spChg>
        <pc:spChg chg="del">
          <ac:chgData name="Rabensteiner Jonas (Student ENG 21)" userId="9a765bcb-f7f9-48f0-9690-100ed603d518" providerId="ADAL" clId="{B9DA95AC-5171-4F41-9290-159EA1BCE829}" dt="2023-09-20T16:57:26.951" v="20191" actId="478"/>
          <ac:spMkLst>
            <pc:docMk/>
            <pc:sldMk cId="3436314833" sldId="276"/>
            <ac:spMk id="3" creationId="{9835C4C6-9917-1378-9659-10A17C891199}"/>
          </ac:spMkLst>
        </pc:spChg>
        <pc:spChg chg="add mod ord">
          <ac:chgData name="Rabensteiner Jonas (Student ENG 21)" userId="9a765bcb-f7f9-48f0-9690-100ed603d518" providerId="ADAL" clId="{B9DA95AC-5171-4F41-9290-159EA1BCE829}" dt="2023-09-26T11:25:03.181" v="36040" actId="20577"/>
          <ac:spMkLst>
            <pc:docMk/>
            <pc:sldMk cId="3436314833" sldId="276"/>
            <ac:spMk id="3" creationId="{9A4634B8-EE7A-3357-3957-7D8976810C12}"/>
          </ac:spMkLst>
        </pc:spChg>
        <pc:spChg chg="mod">
          <ac:chgData name="Rabensteiner Jonas (Student ENG 21)" userId="9a765bcb-f7f9-48f0-9690-100ed603d518" providerId="ADAL" clId="{B9DA95AC-5171-4F41-9290-159EA1BCE829}" dt="2023-09-21T10:00:34.024" v="33315" actId="255"/>
          <ac:spMkLst>
            <pc:docMk/>
            <pc:sldMk cId="3436314833" sldId="276"/>
            <ac:spMk id="4" creationId="{18542AA9-5E68-C278-1B08-254750C8ED88}"/>
          </ac:spMkLst>
        </pc:spChg>
        <pc:spChg chg="mod">
          <ac:chgData name="Rabensteiner Jonas (Student ENG 21)" userId="9a765bcb-f7f9-48f0-9690-100ed603d518" providerId="ADAL" clId="{B9DA95AC-5171-4F41-9290-159EA1BCE829}" dt="2023-09-21T10:00:28.330" v="33314" actId="255"/>
          <ac:spMkLst>
            <pc:docMk/>
            <pc:sldMk cId="3436314833" sldId="276"/>
            <ac:spMk id="5" creationId="{83882DBA-DA99-C95B-4904-9D071069BB49}"/>
          </ac:spMkLst>
        </pc:spChg>
        <pc:spChg chg="mod">
          <ac:chgData name="Rabensteiner Jonas (Student ENG 21)" userId="9a765bcb-f7f9-48f0-9690-100ed603d518" providerId="ADAL" clId="{B9DA95AC-5171-4F41-9290-159EA1BCE829}" dt="2023-09-21T10:00:59.417" v="33317" actId="255"/>
          <ac:spMkLst>
            <pc:docMk/>
            <pc:sldMk cId="3436314833" sldId="276"/>
            <ac:spMk id="6" creationId="{3A5A5A37-AFBE-0544-F5AB-1CB3DF0C4870}"/>
          </ac:spMkLst>
        </pc:spChg>
        <pc:spChg chg="add del mod">
          <ac:chgData name="Rabensteiner Jonas (Student ENG 21)" userId="9a765bcb-f7f9-48f0-9690-100ed603d518" providerId="ADAL" clId="{B9DA95AC-5171-4F41-9290-159EA1BCE829}" dt="2023-09-21T07:51:32.509" v="27432" actId="478"/>
          <ac:spMkLst>
            <pc:docMk/>
            <pc:sldMk cId="3436314833" sldId="276"/>
            <ac:spMk id="7" creationId="{BCBA94C5-AC55-C37D-1A3B-DBBC7387CFD7}"/>
          </ac:spMkLst>
        </pc:spChg>
        <pc:spChg chg="add mod">
          <ac:chgData name="Rabensteiner Jonas (Student ENG 21)" userId="9a765bcb-f7f9-48f0-9690-100ed603d518" providerId="ADAL" clId="{B9DA95AC-5171-4F41-9290-159EA1BCE829}" dt="2023-09-28T14:45:18.027" v="36403" actId="1076"/>
          <ac:spMkLst>
            <pc:docMk/>
            <pc:sldMk cId="3436314833" sldId="276"/>
            <ac:spMk id="7" creationId="{D82CBA35-D171-064A-50D9-00D334CF81B6}"/>
          </ac:spMkLst>
        </pc:spChg>
        <pc:spChg chg="add mod">
          <ac:chgData name="Rabensteiner Jonas (Student ENG 21)" userId="9a765bcb-f7f9-48f0-9690-100ed603d518" providerId="ADAL" clId="{B9DA95AC-5171-4F41-9290-159EA1BCE829}" dt="2023-09-21T07:53:50.464" v="27452" actId="255"/>
          <ac:spMkLst>
            <pc:docMk/>
            <pc:sldMk cId="3436314833" sldId="276"/>
            <ac:spMk id="8" creationId="{22F18135-32F3-19CD-3B7B-B08125D072E4}"/>
          </ac:spMkLst>
        </pc:spChg>
        <pc:spChg chg="add del mod">
          <ac:chgData name="Rabensteiner Jonas (Student ENG 21)" userId="9a765bcb-f7f9-48f0-9690-100ed603d518" providerId="ADAL" clId="{B9DA95AC-5171-4F41-9290-159EA1BCE829}" dt="2023-09-20T16:57:30.140" v="20192" actId="478"/>
          <ac:spMkLst>
            <pc:docMk/>
            <pc:sldMk cId="3436314833" sldId="276"/>
            <ac:spMk id="8" creationId="{BB5DEF05-A06D-7567-F382-2F798A8C85A4}"/>
          </ac:spMkLst>
        </pc:spChg>
        <pc:spChg chg="add mod">
          <ac:chgData name="Rabensteiner Jonas (Student ENG 21)" userId="9a765bcb-f7f9-48f0-9690-100ed603d518" providerId="ADAL" clId="{B9DA95AC-5171-4F41-9290-159EA1BCE829}" dt="2023-09-21T07:53:50.464" v="27452" actId="255"/>
          <ac:spMkLst>
            <pc:docMk/>
            <pc:sldMk cId="3436314833" sldId="276"/>
            <ac:spMk id="9" creationId="{E64869CE-AEFC-19F1-7BC1-637CD4C2BA33}"/>
          </ac:spMkLst>
        </pc:spChg>
        <pc:spChg chg="add mod">
          <ac:chgData name="Rabensteiner Jonas (Student ENG 21)" userId="9a765bcb-f7f9-48f0-9690-100ed603d518" providerId="ADAL" clId="{B9DA95AC-5171-4F41-9290-159EA1BCE829}" dt="2023-09-21T07:54:00.135" v="27453" actId="255"/>
          <ac:spMkLst>
            <pc:docMk/>
            <pc:sldMk cId="3436314833" sldId="276"/>
            <ac:spMk id="10" creationId="{584CFA77-19BE-FB82-1155-843E0482749C}"/>
          </ac:spMkLst>
        </pc:spChg>
        <pc:spChg chg="add del mod">
          <ac:chgData name="Rabensteiner Jonas (Student ENG 21)" userId="9a765bcb-f7f9-48f0-9690-100ed603d518" providerId="ADAL" clId="{B9DA95AC-5171-4F41-9290-159EA1BCE829}" dt="2023-09-23T09:56:23.959" v="35649" actId="478"/>
          <ac:spMkLst>
            <pc:docMk/>
            <pc:sldMk cId="3436314833" sldId="276"/>
            <ac:spMk id="11" creationId="{3C82CEE9-04C8-04B9-BFEB-98DCACD50490}"/>
          </ac:spMkLst>
        </pc:spChg>
        <pc:spChg chg="add mod">
          <ac:chgData name="Rabensteiner Jonas (Student ENG 21)" userId="9a765bcb-f7f9-48f0-9690-100ed603d518" providerId="ADAL" clId="{B9DA95AC-5171-4F41-9290-159EA1BCE829}" dt="2023-09-28T14:45:28.398" v="36405" actId="1076"/>
          <ac:spMkLst>
            <pc:docMk/>
            <pc:sldMk cId="3436314833" sldId="276"/>
            <ac:spMk id="11" creationId="{401A4AA1-7592-7D87-1F58-C41F28C44836}"/>
          </ac:spMkLst>
        </pc:spChg>
        <pc:spChg chg="add mod">
          <ac:chgData name="Rabensteiner Jonas (Student ENG 21)" userId="9a765bcb-f7f9-48f0-9690-100ed603d518" providerId="ADAL" clId="{B9DA95AC-5171-4F41-9290-159EA1BCE829}" dt="2023-09-28T14:45:51.691" v="36486" actId="1036"/>
          <ac:spMkLst>
            <pc:docMk/>
            <pc:sldMk cId="3436314833" sldId="276"/>
            <ac:spMk id="13" creationId="{892F9844-3430-7676-8FCB-72489D4A621F}"/>
          </ac:spMkLst>
        </pc:spChg>
        <pc:spChg chg="add mod">
          <ac:chgData name="Rabensteiner Jonas (Student ENG 21)" userId="9a765bcb-f7f9-48f0-9690-100ed603d518" providerId="ADAL" clId="{B9DA95AC-5171-4F41-9290-159EA1BCE829}" dt="2023-09-28T14:45:48.327" v="36483" actId="1035"/>
          <ac:spMkLst>
            <pc:docMk/>
            <pc:sldMk cId="3436314833" sldId="276"/>
            <ac:spMk id="14" creationId="{CEE9DCE9-776C-BA64-4CFC-2B0D633BBEB7}"/>
          </ac:spMkLst>
        </pc:spChg>
        <pc:spChg chg="add mod">
          <ac:chgData name="Rabensteiner Jonas (Student ENG 21)" userId="9a765bcb-f7f9-48f0-9690-100ed603d518" providerId="ADAL" clId="{B9DA95AC-5171-4F41-9290-159EA1BCE829}" dt="2023-09-28T14:45:58.428" v="36488" actId="1076"/>
          <ac:spMkLst>
            <pc:docMk/>
            <pc:sldMk cId="3436314833" sldId="276"/>
            <ac:spMk id="15" creationId="{DD1BBE4A-2869-1D59-23EC-999663662CC3}"/>
          </ac:spMkLst>
        </pc:spChg>
        <pc:spChg chg="add mod">
          <ac:chgData name="Rabensteiner Jonas (Student ENG 21)" userId="9a765bcb-f7f9-48f0-9690-100ed603d518" providerId="ADAL" clId="{B9DA95AC-5171-4F41-9290-159EA1BCE829}" dt="2023-09-28T14:46:03.785" v="36491" actId="1035"/>
          <ac:spMkLst>
            <pc:docMk/>
            <pc:sldMk cId="3436314833" sldId="276"/>
            <ac:spMk id="16" creationId="{DCD9D831-C60F-24DA-8834-5389119A02E7}"/>
          </ac:spMkLst>
        </pc:spChg>
        <pc:spChg chg="add mod">
          <ac:chgData name="Rabensteiner Jonas (Student ENG 21)" userId="9a765bcb-f7f9-48f0-9690-100ed603d518" providerId="ADAL" clId="{B9DA95AC-5171-4F41-9290-159EA1BCE829}" dt="2023-09-28T14:46:08.897" v="36493" actId="1076"/>
          <ac:spMkLst>
            <pc:docMk/>
            <pc:sldMk cId="3436314833" sldId="276"/>
            <ac:spMk id="17" creationId="{BD192DFE-D75C-5455-0B26-0C7074D95201}"/>
          </ac:spMkLst>
        </pc:spChg>
        <pc:spChg chg="add mod">
          <ac:chgData name="Rabensteiner Jonas (Student ENG 21)" userId="9a765bcb-f7f9-48f0-9690-100ed603d518" providerId="ADAL" clId="{B9DA95AC-5171-4F41-9290-159EA1BCE829}" dt="2023-09-28T14:46:13.180" v="36495" actId="1076"/>
          <ac:spMkLst>
            <pc:docMk/>
            <pc:sldMk cId="3436314833" sldId="276"/>
            <ac:spMk id="18" creationId="{BCF7DC72-4591-929E-AE2C-EB527D4CA782}"/>
          </ac:spMkLst>
        </pc:spChg>
        <pc:spChg chg="add mod">
          <ac:chgData name="Rabensteiner Jonas (Student ENG 21)" userId="9a765bcb-f7f9-48f0-9690-100ed603d518" providerId="ADAL" clId="{B9DA95AC-5171-4F41-9290-159EA1BCE829}" dt="2023-09-28T14:46:30.692" v="36507" actId="1036"/>
          <ac:spMkLst>
            <pc:docMk/>
            <pc:sldMk cId="3436314833" sldId="276"/>
            <ac:spMk id="19" creationId="{311A5137-F8F0-D22E-40CC-C2893431F6CD}"/>
          </ac:spMkLst>
        </pc:spChg>
        <pc:spChg chg="add mod">
          <ac:chgData name="Rabensteiner Jonas (Student ENG 21)" userId="9a765bcb-f7f9-48f0-9690-100ed603d518" providerId="ADAL" clId="{B9DA95AC-5171-4F41-9290-159EA1BCE829}" dt="2023-09-28T14:46:40.602" v="36512" actId="1036"/>
          <ac:spMkLst>
            <pc:docMk/>
            <pc:sldMk cId="3436314833" sldId="276"/>
            <ac:spMk id="20" creationId="{E17CB268-F84A-495E-6063-810F0C9AC8FC}"/>
          </ac:spMkLst>
        </pc:spChg>
        <pc:spChg chg="add mod">
          <ac:chgData name="Rabensteiner Jonas (Student ENG 21)" userId="9a765bcb-f7f9-48f0-9690-100ed603d518" providerId="ADAL" clId="{B9DA95AC-5171-4F41-9290-159EA1BCE829}" dt="2023-09-28T14:46:51.119" v="36514" actId="1076"/>
          <ac:spMkLst>
            <pc:docMk/>
            <pc:sldMk cId="3436314833" sldId="276"/>
            <ac:spMk id="21" creationId="{66B2F30F-CED3-7045-597F-1F4AB9549A39}"/>
          </ac:spMkLst>
        </pc:spChg>
        <pc:spChg chg="add mod">
          <ac:chgData name="Rabensteiner Jonas (Student ENG 21)" userId="9a765bcb-f7f9-48f0-9690-100ed603d518" providerId="ADAL" clId="{B9DA95AC-5171-4F41-9290-159EA1BCE829}" dt="2023-09-28T14:47:11.198" v="36521" actId="1035"/>
          <ac:spMkLst>
            <pc:docMk/>
            <pc:sldMk cId="3436314833" sldId="276"/>
            <ac:spMk id="22" creationId="{362798FF-1FCC-97B5-E79E-BA6F4FA5B5F6}"/>
          </ac:spMkLst>
        </pc:spChg>
        <pc:spChg chg="add mod">
          <ac:chgData name="Rabensteiner Jonas (Student ENG 21)" userId="9a765bcb-f7f9-48f0-9690-100ed603d518" providerId="ADAL" clId="{B9DA95AC-5171-4F41-9290-159EA1BCE829}" dt="2023-09-28T14:47:21.228" v="36572" actId="1038"/>
          <ac:spMkLst>
            <pc:docMk/>
            <pc:sldMk cId="3436314833" sldId="276"/>
            <ac:spMk id="23" creationId="{FF29EC5C-EA04-7472-D509-3FD7248F58C8}"/>
          </ac:spMkLst>
        </pc:spChg>
        <pc:spChg chg="add mod">
          <ac:chgData name="Rabensteiner Jonas (Student ENG 21)" userId="9a765bcb-f7f9-48f0-9690-100ed603d518" providerId="ADAL" clId="{B9DA95AC-5171-4F41-9290-159EA1BCE829}" dt="2023-09-28T14:47:31.631" v="36576" actId="1038"/>
          <ac:spMkLst>
            <pc:docMk/>
            <pc:sldMk cId="3436314833" sldId="276"/>
            <ac:spMk id="24" creationId="{4544201D-D25A-E11D-0E77-C6EA8D762F41}"/>
          </ac:spMkLst>
        </pc:spChg>
        <pc:spChg chg="add mod">
          <ac:chgData name="Rabensteiner Jonas (Student ENG 21)" userId="9a765bcb-f7f9-48f0-9690-100ed603d518" providerId="ADAL" clId="{B9DA95AC-5171-4F41-9290-159EA1BCE829}" dt="2023-09-28T14:47:37.759" v="36578" actId="1076"/>
          <ac:spMkLst>
            <pc:docMk/>
            <pc:sldMk cId="3436314833" sldId="276"/>
            <ac:spMk id="25" creationId="{156BEC71-DCF9-F2A6-3416-AB173241D3B4}"/>
          </ac:spMkLst>
        </pc:spChg>
        <pc:spChg chg="add mod">
          <ac:chgData name="Rabensteiner Jonas (Student ENG 21)" userId="9a765bcb-f7f9-48f0-9690-100ed603d518" providerId="ADAL" clId="{B9DA95AC-5171-4F41-9290-159EA1BCE829}" dt="2023-09-28T14:47:41.386" v="36580" actId="1076"/>
          <ac:spMkLst>
            <pc:docMk/>
            <pc:sldMk cId="3436314833" sldId="276"/>
            <ac:spMk id="26" creationId="{F54A1757-0DBF-E789-D9E7-30D156C645C4}"/>
          </ac:spMkLst>
        </pc:spChg>
        <pc:spChg chg="add mod">
          <ac:chgData name="Rabensteiner Jonas (Student ENG 21)" userId="9a765bcb-f7f9-48f0-9690-100ed603d518" providerId="ADAL" clId="{B9DA95AC-5171-4F41-9290-159EA1BCE829}" dt="2023-09-28T14:47:45.189" v="36582" actId="1076"/>
          <ac:spMkLst>
            <pc:docMk/>
            <pc:sldMk cId="3436314833" sldId="276"/>
            <ac:spMk id="27" creationId="{BCFBB1B1-7A1E-7B4D-67FF-54E8C218C440}"/>
          </ac:spMkLst>
        </pc:spChg>
        <pc:spChg chg="add mod">
          <ac:chgData name="Rabensteiner Jonas (Student ENG 21)" userId="9a765bcb-f7f9-48f0-9690-100ed603d518" providerId="ADAL" clId="{B9DA95AC-5171-4F41-9290-159EA1BCE829}" dt="2023-09-28T14:47:49.375" v="36584" actId="1076"/>
          <ac:spMkLst>
            <pc:docMk/>
            <pc:sldMk cId="3436314833" sldId="276"/>
            <ac:spMk id="28" creationId="{06D6DF09-4797-07E1-E3CF-88B678DCC15A}"/>
          </ac:spMkLst>
        </pc:spChg>
        <pc:spChg chg="add mod">
          <ac:chgData name="Rabensteiner Jonas (Student ENG 21)" userId="9a765bcb-f7f9-48f0-9690-100ed603d518" providerId="ADAL" clId="{B9DA95AC-5171-4F41-9290-159EA1BCE829}" dt="2023-09-28T15:00:03.259" v="36717" actId="207"/>
          <ac:spMkLst>
            <pc:docMk/>
            <pc:sldMk cId="3436314833" sldId="276"/>
            <ac:spMk id="29" creationId="{7EB2FD15-C0EB-C080-573D-838D7E630BAB}"/>
          </ac:spMkLst>
        </pc:spChg>
        <pc:spChg chg="add del mod">
          <ac:chgData name="Rabensteiner Jonas (Student ENG 21)" userId="9a765bcb-f7f9-48f0-9690-100ed603d518" providerId="ADAL" clId="{B9DA95AC-5171-4F41-9290-159EA1BCE829}" dt="2023-09-28T14:59:18.339" v="36715"/>
          <ac:spMkLst>
            <pc:docMk/>
            <pc:sldMk cId="3436314833" sldId="276"/>
            <ac:spMk id="30" creationId="{209B0ECE-1F9F-2183-179F-C19597CFC1D3}"/>
          </ac:spMkLst>
        </pc:spChg>
        <pc:spChg chg="add mod">
          <ac:chgData name="Rabensteiner Jonas (Student ENG 21)" userId="9a765bcb-f7f9-48f0-9690-100ed603d518" providerId="ADAL" clId="{B9DA95AC-5171-4F41-9290-159EA1BCE829}" dt="2023-09-28T15:00:17.318" v="36719" actId="207"/>
          <ac:spMkLst>
            <pc:docMk/>
            <pc:sldMk cId="3436314833" sldId="276"/>
            <ac:spMk id="31" creationId="{EAEEBB10-12D2-DA7B-6DA9-5054ECE6488B}"/>
          </ac:spMkLst>
        </pc:spChg>
        <pc:spChg chg="add mod">
          <ac:chgData name="Rabensteiner Jonas (Student ENG 21)" userId="9a765bcb-f7f9-48f0-9690-100ed603d518" providerId="ADAL" clId="{B9DA95AC-5171-4F41-9290-159EA1BCE829}" dt="2023-09-28T16:23:00.179" v="37309" actId="2085"/>
          <ac:spMkLst>
            <pc:docMk/>
            <pc:sldMk cId="3436314833" sldId="276"/>
            <ac:spMk id="32" creationId="{10CAA01C-A689-F519-8B96-35667391186D}"/>
          </ac:spMkLst>
        </pc:spChg>
        <pc:picChg chg="add del">
          <ac:chgData name="Rabensteiner Jonas (Student ENG 21)" userId="9a765bcb-f7f9-48f0-9690-100ed603d518" providerId="ADAL" clId="{B9DA95AC-5171-4F41-9290-159EA1BCE829}" dt="2023-09-20T16:58:14.032" v="20201" actId="478"/>
          <ac:picMkLst>
            <pc:docMk/>
            <pc:sldMk cId="3436314833" sldId="276"/>
            <ac:picMk id="10" creationId="{691A3B2A-AF11-FE8A-822C-E8D2D73BEB03}"/>
          </ac:picMkLst>
        </pc:picChg>
        <pc:picChg chg="add mod">
          <ac:chgData name="Rabensteiner Jonas (Student ENG 21)" userId="9a765bcb-f7f9-48f0-9690-100ed603d518" providerId="ADAL" clId="{B9DA95AC-5171-4F41-9290-159EA1BCE829}" dt="2023-09-21T07:50:16.229" v="27420" actId="1076"/>
          <ac:picMkLst>
            <pc:docMk/>
            <pc:sldMk cId="3436314833" sldId="276"/>
            <ac:picMk id="12" creationId="{A495768B-957A-30BF-9ED1-57665F0A8469}"/>
          </ac:picMkLst>
        </pc:picChg>
      </pc:sldChg>
      <pc:sldChg chg="modSp new mod modNotesTx">
        <pc:chgData name="Rabensteiner Jonas (Student ENG 21)" userId="9a765bcb-f7f9-48f0-9690-100ed603d518" providerId="ADAL" clId="{B9DA95AC-5171-4F41-9290-159EA1BCE829}" dt="2023-09-28T15:45:44.819" v="37250" actId="20577"/>
        <pc:sldMkLst>
          <pc:docMk/>
          <pc:sldMk cId="2092872790" sldId="277"/>
        </pc:sldMkLst>
        <pc:spChg chg="mod">
          <ac:chgData name="Rabensteiner Jonas (Student ENG 21)" userId="9a765bcb-f7f9-48f0-9690-100ed603d518" providerId="ADAL" clId="{B9DA95AC-5171-4F41-9290-159EA1BCE829}" dt="2023-09-19T12:22:30.316" v="16455" actId="20577"/>
          <ac:spMkLst>
            <pc:docMk/>
            <pc:sldMk cId="2092872790" sldId="277"/>
            <ac:spMk id="2" creationId="{5578319D-C44E-41C3-7121-B999E33257A6}"/>
          </ac:spMkLst>
        </pc:spChg>
        <pc:spChg chg="mod">
          <ac:chgData name="Rabensteiner Jonas (Student ENG 21)" userId="9a765bcb-f7f9-48f0-9690-100ed603d518" providerId="ADAL" clId="{B9DA95AC-5171-4F41-9290-159EA1BCE829}" dt="2023-09-28T15:45:44.819" v="37250" actId="20577"/>
          <ac:spMkLst>
            <pc:docMk/>
            <pc:sldMk cId="2092872790" sldId="277"/>
            <ac:spMk id="3" creationId="{C8726AAB-3565-365F-EF03-FC8DC26E4BCE}"/>
          </ac:spMkLst>
        </pc:spChg>
        <pc:spChg chg="mod">
          <ac:chgData name="Rabensteiner Jonas (Student ENG 21)" userId="9a765bcb-f7f9-48f0-9690-100ed603d518" providerId="ADAL" clId="{B9DA95AC-5171-4F41-9290-159EA1BCE829}" dt="2023-09-20T17:59:07.935" v="20578" actId="20577"/>
          <ac:spMkLst>
            <pc:docMk/>
            <pc:sldMk cId="2092872790" sldId="277"/>
            <ac:spMk id="5" creationId="{3461FAD4-ABF4-7A66-F82D-04FE0255986D}"/>
          </ac:spMkLst>
        </pc:spChg>
      </pc:sldChg>
      <pc:sldChg chg="modSp new mod">
        <pc:chgData name="Rabensteiner Jonas (Student ENG 21)" userId="9a765bcb-f7f9-48f0-9690-100ed603d518" providerId="ADAL" clId="{B9DA95AC-5171-4F41-9290-159EA1BCE829}" dt="2023-09-19T13:20:05.627" v="16647" actId="20577"/>
        <pc:sldMkLst>
          <pc:docMk/>
          <pc:sldMk cId="2012116216" sldId="278"/>
        </pc:sldMkLst>
        <pc:spChg chg="mod">
          <ac:chgData name="Rabensteiner Jonas (Student ENG 21)" userId="9a765bcb-f7f9-48f0-9690-100ed603d518" providerId="ADAL" clId="{B9DA95AC-5171-4F41-9290-159EA1BCE829}" dt="2023-09-19T12:22:43.152" v="16466" actId="20577"/>
          <ac:spMkLst>
            <pc:docMk/>
            <pc:sldMk cId="2012116216" sldId="278"/>
            <ac:spMk id="2" creationId="{DE9D1F5B-7C0D-D16B-6C58-96BD95A13C4A}"/>
          </ac:spMkLst>
        </pc:spChg>
        <pc:spChg chg="mod">
          <ac:chgData name="Rabensteiner Jonas (Student ENG 21)" userId="9a765bcb-f7f9-48f0-9690-100ed603d518" providerId="ADAL" clId="{B9DA95AC-5171-4F41-9290-159EA1BCE829}" dt="2023-09-19T12:57:10.497" v="16508" actId="27636"/>
          <ac:spMkLst>
            <pc:docMk/>
            <pc:sldMk cId="2012116216" sldId="278"/>
            <ac:spMk id="3" creationId="{3D5751E5-08AB-225B-6F6E-77F47906F7B2}"/>
          </ac:spMkLst>
        </pc:spChg>
        <pc:spChg chg="mod">
          <ac:chgData name="Rabensteiner Jonas (Student ENG 21)" userId="9a765bcb-f7f9-48f0-9690-100ed603d518" providerId="ADAL" clId="{B9DA95AC-5171-4F41-9290-159EA1BCE829}" dt="2023-09-19T13:20:05.627" v="16647" actId="20577"/>
          <ac:spMkLst>
            <pc:docMk/>
            <pc:sldMk cId="2012116216" sldId="278"/>
            <ac:spMk id="5" creationId="{69FAB46D-9AEE-AC26-29A7-3F2135629E3A}"/>
          </ac:spMkLst>
        </pc:spChg>
      </pc:sldChg>
      <pc:sldChg chg="delSp modSp new mod">
        <pc:chgData name="Rabensteiner Jonas (Student ENG 21)" userId="9a765bcb-f7f9-48f0-9690-100ed603d518" providerId="ADAL" clId="{B9DA95AC-5171-4F41-9290-159EA1BCE829}" dt="2023-09-19T13:20:13.539" v="16648"/>
        <pc:sldMkLst>
          <pc:docMk/>
          <pc:sldMk cId="804677491" sldId="279"/>
        </pc:sldMkLst>
        <pc:spChg chg="del">
          <ac:chgData name="Rabensteiner Jonas (Student ENG 21)" userId="9a765bcb-f7f9-48f0-9690-100ed603d518" providerId="ADAL" clId="{B9DA95AC-5171-4F41-9290-159EA1BCE829}" dt="2023-09-19T12:57:28.288" v="16510" actId="478"/>
          <ac:spMkLst>
            <pc:docMk/>
            <pc:sldMk cId="804677491" sldId="279"/>
            <ac:spMk id="2" creationId="{1DE32187-5252-4331-DD9B-218067E992EA}"/>
          </ac:spMkLst>
        </pc:spChg>
        <pc:spChg chg="mod">
          <ac:chgData name="Rabensteiner Jonas (Student ENG 21)" userId="9a765bcb-f7f9-48f0-9690-100ed603d518" providerId="ADAL" clId="{B9DA95AC-5171-4F41-9290-159EA1BCE829}" dt="2023-09-19T13:08:19.769" v="16530"/>
          <ac:spMkLst>
            <pc:docMk/>
            <pc:sldMk cId="804677491" sldId="279"/>
            <ac:spMk id="3" creationId="{868DDC79-6186-214E-89CF-CBAF0909A9FE}"/>
          </ac:spMkLst>
        </pc:spChg>
        <pc:spChg chg="mod">
          <ac:chgData name="Rabensteiner Jonas (Student ENG 21)" userId="9a765bcb-f7f9-48f0-9690-100ed603d518" providerId="ADAL" clId="{B9DA95AC-5171-4F41-9290-159EA1BCE829}" dt="2023-09-19T13:20:13.539" v="16648"/>
          <ac:spMkLst>
            <pc:docMk/>
            <pc:sldMk cId="804677491" sldId="279"/>
            <ac:spMk id="5" creationId="{66613F29-DF40-271A-7A91-AF3C0F8BE464}"/>
          </ac:spMkLst>
        </pc:spChg>
      </pc:sldChg>
      <pc:sldChg chg="modSp add mod">
        <pc:chgData name="Rabensteiner Jonas (Student ENG 21)" userId="9a765bcb-f7f9-48f0-9690-100ed603d518" providerId="ADAL" clId="{B9DA95AC-5171-4F41-9290-159EA1BCE829}" dt="2023-09-19T13:20:17.632" v="16649"/>
        <pc:sldMkLst>
          <pc:docMk/>
          <pc:sldMk cId="771672912" sldId="280"/>
        </pc:sldMkLst>
        <pc:spChg chg="mod">
          <ac:chgData name="Rabensteiner Jonas (Student ENG 21)" userId="9a765bcb-f7f9-48f0-9690-100ed603d518" providerId="ADAL" clId="{B9DA95AC-5171-4F41-9290-159EA1BCE829}" dt="2023-09-19T13:13:39.509" v="16580" actId="20577"/>
          <ac:spMkLst>
            <pc:docMk/>
            <pc:sldMk cId="771672912" sldId="280"/>
            <ac:spMk id="3" creationId="{868DDC79-6186-214E-89CF-CBAF0909A9FE}"/>
          </ac:spMkLst>
        </pc:spChg>
        <pc:spChg chg="mod">
          <ac:chgData name="Rabensteiner Jonas (Student ENG 21)" userId="9a765bcb-f7f9-48f0-9690-100ed603d518" providerId="ADAL" clId="{B9DA95AC-5171-4F41-9290-159EA1BCE829}" dt="2023-09-19T13:20:17.632" v="16649"/>
          <ac:spMkLst>
            <pc:docMk/>
            <pc:sldMk cId="771672912" sldId="280"/>
            <ac:spMk id="5" creationId="{66613F29-DF40-271A-7A91-AF3C0F8BE464}"/>
          </ac:spMkLst>
        </pc:spChg>
      </pc:sldChg>
      <pc:sldChg chg="modSp add mod">
        <pc:chgData name="Rabensteiner Jonas (Student ENG 21)" userId="9a765bcb-f7f9-48f0-9690-100ed603d518" providerId="ADAL" clId="{B9DA95AC-5171-4F41-9290-159EA1BCE829}" dt="2023-09-19T13:20:21.315" v="16650"/>
        <pc:sldMkLst>
          <pc:docMk/>
          <pc:sldMk cId="3656330123" sldId="281"/>
        </pc:sldMkLst>
        <pc:spChg chg="mod">
          <ac:chgData name="Rabensteiner Jonas (Student ENG 21)" userId="9a765bcb-f7f9-48f0-9690-100ed603d518" providerId="ADAL" clId="{B9DA95AC-5171-4F41-9290-159EA1BCE829}" dt="2023-09-19T13:15:35.072" v="16615" actId="20577"/>
          <ac:spMkLst>
            <pc:docMk/>
            <pc:sldMk cId="3656330123" sldId="281"/>
            <ac:spMk id="3" creationId="{868DDC79-6186-214E-89CF-CBAF0909A9FE}"/>
          </ac:spMkLst>
        </pc:spChg>
        <pc:spChg chg="mod">
          <ac:chgData name="Rabensteiner Jonas (Student ENG 21)" userId="9a765bcb-f7f9-48f0-9690-100ed603d518" providerId="ADAL" clId="{B9DA95AC-5171-4F41-9290-159EA1BCE829}" dt="2023-09-19T13:20:21.315" v="16650"/>
          <ac:spMkLst>
            <pc:docMk/>
            <pc:sldMk cId="3656330123" sldId="281"/>
            <ac:spMk id="5" creationId="{66613F29-DF40-271A-7A91-AF3C0F8BE464}"/>
          </ac:spMkLst>
        </pc:spChg>
      </pc:sldChg>
      <pc:sldChg chg="modSp add mod">
        <pc:chgData name="Rabensteiner Jonas (Student ENG 21)" userId="9a765bcb-f7f9-48f0-9690-100ed603d518" providerId="ADAL" clId="{B9DA95AC-5171-4F41-9290-159EA1BCE829}" dt="2023-09-19T13:20:25.298" v="16651"/>
        <pc:sldMkLst>
          <pc:docMk/>
          <pc:sldMk cId="393634517" sldId="282"/>
        </pc:sldMkLst>
        <pc:spChg chg="mod">
          <ac:chgData name="Rabensteiner Jonas (Student ENG 21)" userId="9a765bcb-f7f9-48f0-9690-100ed603d518" providerId="ADAL" clId="{B9DA95AC-5171-4F41-9290-159EA1BCE829}" dt="2023-09-19T13:19:48.427" v="16637" actId="20577"/>
          <ac:spMkLst>
            <pc:docMk/>
            <pc:sldMk cId="393634517" sldId="282"/>
            <ac:spMk id="3" creationId="{868DDC79-6186-214E-89CF-CBAF0909A9FE}"/>
          </ac:spMkLst>
        </pc:spChg>
        <pc:spChg chg="mod">
          <ac:chgData name="Rabensteiner Jonas (Student ENG 21)" userId="9a765bcb-f7f9-48f0-9690-100ed603d518" providerId="ADAL" clId="{B9DA95AC-5171-4F41-9290-159EA1BCE829}" dt="2023-09-19T13:20:25.298" v="16651"/>
          <ac:spMkLst>
            <pc:docMk/>
            <pc:sldMk cId="393634517" sldId="282"/>
            <ac:spMk id="5" creationId="{66613F29-DF40-271A-7A91-AF3C0F8BE464}"/>
          </ac:spMkLst>
        </pc:spChg>
      </pc:sldChg>
      <pc:sldChg chg="modSp add mod">
        <pc:chgData name="Rabensteiner Jonas (Student ENG 21)" userId="9a765bcb-f7f9-48f0-9690-100ed603d518" providerId="ADAL" clId="{B9DA95AC-5171-4F41-9290-159EA1BCE829}" dt="2023-09-19T13:20:28.941" v="16652"/>
        <pc:sldMkLst>
          <pc:docMk/>
          <pc:sldMk cId="3098117217" sldId="283"/>
        </pc:sldMkLst>
        <pc:spChg chg="mod">
          <ac:chgData name="Rabensteiner Jonas (Student ENG 21)" userId="9a765bcb-f7f9-48f0-9690-100ed603d518" providerId="ADAL" clId="{B9DA95AC-5171-4F41-9290-159EA1BCE829}" dt="2023-09-19T13:19:34.797" v="16635" actId="20577"/>
          <ac:spMkLst>
            <pc:docMk/>
            <pc:sldMk cId="3098117217" sldId="283"/>
            <ac:spMk id="3" creationId="{868DDC79-6186-214E-89CF-CBAF0909A9FE}"/>
          </ac:spMkLst>
        </pc:spChg>
        <pc:spChg chg="mod">
          <ac:chgData name="Rabensteiner Jonas (Student ENG 21)" userId="9a765bcb-f7f9-48f0-9690-100ed603d518" providerId="ADAL" clId="{B9DA95AC-5171-4F41-9290-159EA1BCE829}" dt="2023-09-19T13:20:28.941" v="16652"/>
          <ac:spMkLst>
            <pc:docMk/>
            <pc:sldMk cId="3098117217" sldId="283"/>
            <ac:spMk id="5" creationId="{66613F29-DF40-271A-7A91-AF3C0F8BE464}"/>
          </ac:spMkLst>
        </pc:spChg>
      </pc:sldChg>
      <pc:sldChg chg="delSp modSp add del mod modNotesTx">
        <pc:chgData name="Rabensteiner Jonas (Student ENG 21)" userId="9a765bcb-f7f9-48f0-9690-100ed603d518" providerId="ADAL" clId="{B9DA95AC-5171-4F41-9290-159EA1BCE829}" dt="2023-09-19T15:25:04.831" v="18440" actId="47"/>
        <pc:sldMkLst>
          <pc:docMk/>
          <pc:sldMk cId="2921578021" sldId="284"/>
        </pc:sldMkLst>
        <pc:spChg chg="mod">
          <ac:chgData name="Rabensteiner Jonas (Student ENG 21)" userId="9a765bcb-f7f9-48f0-9690-100ed603d518" providerId="ADAL" clId="{B9DA95AC-5171-4F41-9290-159EA1BCE829}" dt="2023-09-19T15:20:44.972" v="18438" actId="20577"/>
          <ac:spMkLst>
            <pc:docMk/>
            <pc:sldMk cId="2921578021" sldId="284"/>
            <ac:spMk id="2" creationId="{1B2E81CA-5938-F257-8C3C-D875391D8D71}"/>
          </ac:spMkLst>
        </pc:spChg>
        <pc:picChg chg="del">
          <ac:chgData name="Rabensteiner Jonas (Student ENG 21)" userId="9a765bcb-f7f9-48f0-9690-100ed603d518" providerId="ADAL" clId="{B9DA95AC-5171-4F41-9290-159EA1BCE829}" dt="2023-09-19T15:20:47.345" v="18439" actId="478"/>
          <ac:picMkLst>
            <pc:docMk/>
            <pc:sldMk cId="2921578021" sldId="284"/>
            <ac:picMk id="8" creationId="{1CF258DB-E58A-9DAE-FC09-7AE8BEB1D65E}"/>
          </ac:picMkLst>
        </pc:picChg>
      </pc:sldChg>
      <pc:sldChg chg="delSp modSp add del mod modShow modNotesTx">
        <pc:chgData name="Rabensteiner Jonas (Student ENG 21)" userId="9a765bcb-f7f9-48f0-9690-100ed603d518" providerId="ADAL" clId="{B9DA95AC-5171-4F41-9290-159EA1BCE829}" dt="2023-09-28T14:40:36.471" v="36386" actId="47"/>
        <pc:sldMkLst>
          <pc:docMk/>
          <pc:sldMk cId="2930290572" sldId="284"/>
        </pc:sldMkLst>
        <pc:spChg chg="mod">
          <ac:chgData name="Rabensteiner Jonas (Student ENG 21)" userId="9a765bcb-f7f9-48f0-9690-100ed603d518" providerId="ADAL" clId="{B9DA95AC-5171-4F41-9290-159EA1BCE829}" dt="2023-09-19T15:26:44.268" v="18500" actId="20577"/>
          <ac:spMkLst>
            <pc:docMk/>
            <pc:sldMk cId="2930290572" sldId="284"/>
            <ac:spMk id="2" creationId="{1B2E81CA-5938-F257-8C3C-D875391D8D71}"/>
          </ac:spMkLst>
        </pc:spChg>
        <pc:picChg chg="del">
          <ac:chgData name="Rabensteiner Jonas (Student ENG 21)" userId="9a765bcb-f7f9-48f0-9690-100ed603d518" providerId="ADAL" clId="{B9DA95AC-5171-4F41-9290-159EA1BCE829}" dt="2023-09-19T15:25:22.686" v="18443" actId="478"/>
          <ac:picMkLst>
            <pc:docMk/>
            <pc:sldMk cId="2930290572" sldId="284"/>
            <ac:picMk id="8" creationId="{1CF258DB-E58A-9DAE-FC09-7AE8BEB1D65E}"/>
          </ac:picMkLst>
        </pc:picChg>
      </pc:sldChg>
      <pc:sldChg chg="addSp delSp modSp new mod modNotesTx">
        <pc:chgData name="Rabensteiner Jonas (Student ENG 21)" userId="9a765bcb-f7f9-48f0-9690-100ed603d518" providerId="ADAL" clId="{B9DA95AC-5171-4F41-9290-159EA1BCE829}" dt="2023-09-26T11:31:41.113" v="36131" actId="20577"/>
        <pc:sldMkLst>
          <pc:docMk/>
          <pc:sldMk cId="170941006" sldId="285"/>
        </pc:sldMkLst>
        <pc:spChg chg="mod">
          <ac:chgData name="Rabensteiner Jonas (Student ENG 21)" userId="9a765bcb-f7f9-48f0-9690-100ed603d518" providerId="ADAL" clId="{B9DA95AC-5171-4F41-9290-159EA1BCE829}" dt="2023-09-26T11:31:41.113" v="36131" actId="20577"/>
          <ac:spMkLst>
            <pc:docMk/>
            <pc:sldMk cId="170941006" sldId="285"/>
            <ac:spMk id="2" creationId="{FA4ABDC3-63F8-9376-0D1A-57890FF5FCA1}"/>
          </ac:spMkLst>
        </pc:spChg>
        <pc:spChg chg="del mod">
          <ac:chgData name="Rabensteiner Jonas (Student ENG 21)" userId="9a765bcb-f7f9-48f0-9690-100ed603d518" providerId="ADAL" clId="{B9DA95AC-5171-4F41-9290-159EA1BCE829}" dt="2023-09-20T16:33:09.367" v="19876" actId="478"/>
          <ac:spMkLst>
            <pc:docMk/>
            <pc:sldMk cId="170941006" sldId="285"/>
            <ac:spMk id="3" creationId="{A0859047-87CD-735E-B4B3-A786DA3A3881}"/>
          </ac:spMkLst>
        </pc:spChg>
        <pc:spChg chg="del mod">
          <ac:chgData name="Rabensteiner Jonas (Student ENG 21)" userId="9a765bcb-f7f9-48f0-9690-100ed603d518" providerId="ADAL" clId="{B9DA95AC-5171-4F41-9290-159EA1BCE829}" dt="2023-09-20T16:44:02.065" v="19905" actId="478"/>
          <ac:spMkLst>
            <pc:docMk/>
            <pc:sldMk cId="170941006" sldId="285"/>
            <ac:spMk id="4" creationId="{356B11ED-249F-56E3-61AE-8B6BC9E3637A}"/>
          </ac:spMkLst>
        </pc:spChg>
        <pc:spChg chg="mod">
          <ac:chgData name="Rabensteiner Jonas (Student ENG 21)" userId="9a765bcb-f7f9-48f0-9690-100ed603d518" providerId="ADAL" clId="{B9DA95AC-5171-4F41-9290-159EA1BCE829}" dt="2023-09-20T17:13:03.620" v="20209" actId="1076"/>
          <ac:spMkLst>
            <pc:docMk/>
            <pc:sldMk cId="170941006" sldId="285"/>
            <ac:spMk id="5" creationId="{19EA622A-27AF-E834-D495-3AC4E13F670E}"/>
          </ac:spMkLst>
        </pc:spChg>
        <pc:spChg chg="del mod">
          <ac:chgData name="Rabensteiner Jonas (Student ENG 21)" userId="9a765bcb-f7f9-48f0-9690-100ed603d518" providerId="ADAL" clId="{B9DA95AC-5171-4F41-9290-159EA1BCE829}" dt="2023-09-20T16:44:13.586" v="19906" actId="478"/>
          <ac:spMkLst>
            <pc:docMk/>
            <pc:sldMk cId="170941006" sldId="285"/>
            <ac:spMk id="6" creationId="{6F9CABD4-AEA9-37FE-3DF0-AD51DBADC08C}"/>
          </ac:spMkLst>
        </pc:spChg>
        <pc:spChg chg="mod">
          <ac:chgData name="Rabensteiner Jonas (Student ENG 21)" userId="9a765bcb-f7f9-48f0-9690-100ed603d518" providerId="ADAL" clId="{B9DA95AC-5171-4F41-9290-159EA1BCE829}" dt="2023-09-20T16:55:37.002" v="20172" actId="20577"/>
          <ac:spMkLst>
            <pc:docMk/>
            <pc:sldMk cId="170941006" sldId="285"/>
            <ac:spMk id="8" creationId="{B23D9AA6-D3D8-8FAA-F8A9-DB230F5C7EE0}"/>
          </ac:spMkLst>
        </pc:spChg>
        <pc:spChg chg="add mod">
          <ac:chgData name="Rabensteiner Jonas (Student ENG 21)" userId="9a765bcb-f7f9-48f0-9690-100ed603d518" providerId="ADAL" clId="{B9DA95AC-5171-4F41-9290-159EA1BCE829}" dt="2023-09-20T16:44:46.590" v="19911" actId="14100"/>
          <ac:spMkLst>
            <pc:docMk/>
            <pc:sldMk cId="170941006" sldId="285"/>
            <ac:spMk id="11" creationId="{7ADE6452-8940-5EBE-D4DC-8416E2797BB3}"/>
          </ac:spMkLst>
        </pc:spChg>
        <pc:spChg chg="add del mod">
          <ac:chgData name="Rabensteiner Jonas (Student ENG 21)" userId="9a765bcb-f7f9-48f0-9690-100ed603d518" providerId="ADAL" clId="{B9DA95AC-5171-4F41-9290-159EA1BCE829}" dt="2023-09-20T16:44:23.268" v="19909" actId="478"/>
          <ac:spMkLst>
            <pc:docMk/>
            <pc:sldMk cId="170941006" sldId="285"/>
            <ac:spMk id="20" creationId="{082ACC22-D5FC-0B2A-F142-6F380EE21B84}"/>
          </ac:spMkLst>
        </pc:spChg>
        <pc:spChg chg="add mod">
          <ac:chgData name="Rabensteiner Jonas (Student ENG 21)" userId="9a765bcb-f7f9-48f0-9690-100ed603d518" providerId="ADAL" clId="{B9DA95AC-5171-4F41-9290-159EA1BCE829}" dt="2023-09-20T16:52:32.269" v="20150" actId="20577"/>
          <ac:spMkLst>
            <pc:docMk/>
            <pc:sldMk cId="170941006" sldId="285"/>
            <ac:spMk id="21" creationId="{4C70AF7F-1901-C28F-1725-F376E905B121}"/>
          </ac:spMkLst>
        </pc:spChg>
        <pc:spChg chg="add mod">
          <ac:chgData name="Rabensteiner Jonas (Student ENG 21)" userId="9a765bcb-f7f9-48f0-9690-100ed603d518" providerId="ADAL" clId="{B9DA95AC-5171-4F41-9290-159EA1BCE829}" dt="2023-09-20T16:49:31.785" v="20089" actId="122"/>
          <ac:spMkLst>
            <pc:docMk/>
            <pc:sldMk cId="170941006" sldId="285"/>
            <ac:spMk id="22" creationId="{15DFA17A-28A9-6AC4-EB6B-B81851DADB0B}"/>
          </ac:spMkLst>
        </pc:spChg>
        <pc:spChg chg="add mod">
          <ac:chgData name="Rabensteiner Jonas (Student ENG 21)" userId="9a765bcb-f7f9-48f0-9690-100ed603d518" providerId="ADAL" clId="{B9DA95AC-5171-4F41-9290-159EA1BCE829}" dt="2023-09-20T16:50:14.653" v="20119" actId="20577"/>
          <ac:spMkLst>
            <pc:docMk/>
            <pc:sldMk cId="170941006" sldId="285"/>
            <ac:spMk id="23" creationId="{31523F78-F3A5-E367-E160-D945DD6BF0B4}"/>
          </ac:spMkLst>
        </pc:spChg>
        <pc:spChg chg="add mod">
          <ac:chgData name="Rabensteiner Jonas (Student ENG 21)" userId="9a765bcb-f7f9-48f0-9690-100ed603d518" providerId="ADAL" clId="{B9DA95AC-5171-4F41-9290-159EA1BCE829}" dt="2023-09-20T16:50:54.686" v="20122" actId="20577"/>
          <ac:spMkLst>
            <pc:docMk/>
            <pc:sldMk cId="170941006" sldId="285"/>
            <ac:spMk id="24" creationId="{1672010A-EAE9-4772-489D-84DA61E28328}"/>
          </ac:spMkLst>
        </pc:spChg>
        <pc:picChg chg="add mod">
          <ac:chgData name="Rabensteiner Jonas (Student ENG 21)" userId="9a765bcb-f7f9-48f0-9690-100ed603d518" providerId="ADAL" clId="{B9DA95AC-5171-4F41-9290-159EA1BCE829}" dt="2023-09-20T16:47:49.008" v="20036" actId="1076"/>
          <ac:picMkLst>
            <pc:docMk/>
            <pc:sldMk cId="170941006" sldId="285"/>
            <ac:picMk id="12" creationId="{3C79F0BF-9D0B-F7BE-F2E7-9D1ED57CC275}"/>
          </ac:picMkLst>
        </pc:picChg>
        <pc:picChg chg="add mod">
          <ac:chgData name="Rabensteiner Jonas (Student ENG 21)" userId="9a765bcb-f7f9-48f0-9690-100ed603d518" providerId="ADAL" clId="{B9DA95AC-5171-4F41-9290-159EA1BCE829}" dt="2023-09-20T16:44:56.706" v="19912" actId="1076"/>
          <ac:picMkLst>
            <pc:docMk/>
            <pc:sldMk cId="170941006" sldId="285"/>
            <ac:picMk id="13" creationId="{9EE77E55-2D93-9222-E338-2073C4B45766}"/>
          </ac:picMkLst>
        </pc:picChg>
        <pc:picChg chg="add mod">
          <ac:chgData name="Rabensteiner Jonas (Student ENG 21)" userId="9a765bcb-f7f9-48f0-9690-100ed603d518" providerId="ADAL" clId="{B9DA95AC-5171-4F41-9290-159EA1BCE829}" dt="2023-09-20T16:44:56.706" v="19912" actId="1076"/>
          <ac:picMkLst>
            <pc:docMk/>
            <pc:sldMk cId="170941006" sldId="285"/>
            <ac:picMk id="14" creationId="{9ADAE857-F53E-655B-74EC-98B9DC14B7DF}"/>
          </ac:picMkLst>
        </pc:picChg>
        <pc:picChg chg="add mod">
          <ac:chgData name="Rabensteiner Jonas (Student ENG 21)" userId="9a765bcb-f7f9-48f0-9690-100ed603d518" providerId="ADAL" clId="{B9DA95AC-5171-4F41-9290-159EA1BCE829}" dt="2023-09-20T16:47:49.008" v="20036" actId="1076"/>
          <ac:picMkLst>
            <pc:docMk/>
            <pc:sldMk cId="170941006" sldId="285"/>
            <ac:picMk id="15" creationId="{FC348F94-D0CB-2B35-4ABA-9ECECBE41AD2}"/>
          </ac:picMkLst>
        </pc:picChg>
        <pc:picChg chg="add mod">
          <ac:chgData name="Rabensteiner Jonas (Student ENG 21)" userId="9a765bcb-f7f9-48f0-9690-100ed603d518" providerId="ADAL" clId="{B9DA95AC-5171-4F41-9290-159EA1BCE829}" dt="2023-09-20T16:45:32.416" v="19913" actId="1076"/>
          <ac:picMkLst>
            <pc:docMk/>
            <pc:sldMk cId="170941006" sldId="285"/>
            <ac:picMk id="16" creationId="{4E9289A2-0532-893F-3850-1E807DC540CC}"/>
          </ac:picMkLst>
        </pc:picChg>
        <pc:picChg chg="add mod">
          <ac:chgData name="Rabensteiner Jonas (Student ENG 21)" userId="9a765bcb-f7f9-48f0-9690-100ed603d518" providerId="ADAL" clId="{B9DA95AC-5171-4F41-9290-159EA1BCE829}" dt="2023-09-20T16:45:32.416" v="19913" actId="1076"/>
          <ac:picMkLst>
            <pc:docMk/>
            <pc:sldMk cId="170941006" sldId="285"/>
            <ac:picMk id="17" creationId="{EB234E99-46B5-4DBB-FF7D-081CEE66C5D8}"/>
          </ac:picMkLst>
        </pc:picChg>
        <pc:picChg chg="add mod">
          <ac:chgData name="Rabensteiner Jonas (Student ENG 21)" userId="9a765bcb-f7f9-48f0-9690-100ed603d518" providerId="ADAL" clId="{B9DA95AC-5171-4F41-9290-159EA1BCE829}" dt="2023-09-20T16:49:19.722" v="20087" actId="1076"/>
          <ac:picMkLst>
            <pc:docMk/>
            <pc:sldMk cId="170941006" sldId="285"/>
            <ac:picMk id="18" creationId="{669D93B2-2A61-3D73-98E9-C51E55EC96D2}"/>
          </ac:picMkLst>
        </pc:picChg>
        <pc:picChg chg="add mod">
          <ac:chgData name="Rabensteiner Jonas (Student ENG 21)" userId="9a765bcb-f7f9-48f0-9690-100ed603d518" providerId="ADAL" clId="{B9DA95AC-5171-4F41-9290-159EA1BCE829}" dt="2023-09-20T16:49:19.722" v="20087" actId="1076"/>
          <ac:picMkLst>
            <pc:docMk/>
            <pc:sldMk cId="170941006" sldId="285"/>
            <ac:picMk id="19" creationId="{1EF237F8-C53A-ECCC-528D-603C467A8FD0}"/>
          </ac:picMkLst>
        </pc:picChg>
      </pc:sldChg>
      <pc:sldChg chg="addSp delSp modSp add mod ord modNotesTx">
        <pc:chgData name="Rabensteiner Jonas (Student ENG 21)" userId="9a765bcb-f7f9-48f0-9690-100ed603d518" providerId="ADAL" clId="{B9DA95AC-5171-4F41-9290-159EA1BCE829}" dt="2023-09-26T11:32:43.479" v="36149" actId="20577"/>
        <pc:sldMkLst>
          <pc:docMk/>
          <pc:sldMk cId="3247525679" sldId="286"/>
        </pc:sldMkLst>
        <pc:spChg chg="mod">
          <ac:chgData name="Rabensteiner Jonas (Student ENG 21)" userId="9a765bcb-f7f9-48f0-9690-100ed603d518" providerId="ADAL" clId="{B9DA95AC-5171-4F41-9290-159EA1BCE829}" dt="2023-09-26T11:32:43.479" v="36149" actId="20577"/>
          <ac:spMkLst>
            <pc:docMk/>
            <pc:sldMk cId="3247525679" sldId="286"/>
            <ac:spMk id="2" creationId="{EBD6567F-BBCF-6DF6-4B02-2780F0FE6414}"/>
          </ac:spMkLst>
        </pc:spChg>
        <pc:spChg chg="add del mod">
          <ac:chgData name="Rabensteiner Jonas (Student ENG 21)" userId="9a765bcb-f7f9-48f0-9690-100ed603d518" providerId="ADAL" clId="{B9DA95AC-5171-4F41-9290-159EA1BCE829}" dt="2023-09-20T20:45:12.460" v="22691" actId="478"/>
          <ac:spMkLst>
            <pc:docMk/>
            <pc:sldMk cId="3247525679" sldId="286"/>
            <ac:spMk id="10" creationId="{EABFC699-AA7F-1F25-597F-B4F99B3BD3F7}"/>
          </ac:spMkLst>
        </pc:spChg>
        <pc:spChg chg="add del mod">
          <ac:chgData name="Rabensteiner Jonas (Student ENG 21)" userId="9a765bcb-f7f9-48f0-9690-100ed603d518" providerId="ADAL" clId="{B9DA95AC-5171-4F41-9290-159EA1BCE829}" dt="2023-09-20T20:45:07.390" v="22690" actId="478"/>
          <ac:spMkLst>
            <pc:docMk/>
            <pc:sldMk cId="3247525679" sldId="286"/>
            <ac:spMk id="14" creationId="{99D5633C-E2C6-CDF8-CDC4-5FF13334CBA0}"/>
          </ac:spMkLst>
        </pc:spChg>
        <pc:spChg chg="add mod">
          <ac:chgData name="Rabensteiner Jonas (Student ENG 21)" userId="9a765bcb-f7f9-48f0-9690-100ed603d518" providerId="ADAL" clId="{B9DA95AC-5171-4F41-9290-159EA1BCE829}" dt="2023-09-21T09:52:37.307" v="33141" actId="113"/>
          <ac:spMkLst>
            <pc:docMk/>
            <pc:sldMk cId="3247525679" sldId="286"/>
            <ac:spMk id="17" creationId="{B559F3DF-EB3A-BD9D-AE62-6722A0394D83}"/>
          </ac:spMkLst>
        </pc:spChg>
        <pc:spChg chg="add mod">
          <ac:chgData name="Rabensteiner Jonas (Student ENG 21)" userId="9a765bcb-f7f9-48f0-9690-100ed603d518" providerId="ADAL" clId="{B9DA95AC-5171-4F41-9290-159EA1BCE829}" dt="2023-09-21T09:52:40.773" v="33142" actId="113"/>
          <ac:spMkLst>
            <pc:docMk/>
            <pc:sldMk cId="3247525679" sldId="286"/>
            <ac:spMk id="18" creationId="{823305A8-008C-DCE2-ED26-C0E871A1A13C}"/>
          </ac:spMkLst>
        </pc:spChg>
        <pc:picChg chg="add del mod">
          <ac:chgData name="Rabensteiner Jonas (Student ENG 21)" userId="9a765bcb-f7f9-48f0-9690-100ed603d518" providerId="ADAL" clId="{B9DA95AC-5171-4F41-9290-159EA1BCE829}" dt="2023-09-20T17:35:41.724" v="20431" actId="478"/>
          <ac:picMkLst>
            <pc:docMk/>
            <pc:sldMk cId="3247525679" sldId="286"/>
            <ac:picMk id="7" creationId="{1998E094-8C83-D1C1-A49F-C0960C48B37F}"/>
          </ac:picMkLst>
        </pc:picChg>
        <pc:picChg chg="add del mod">
          <ac:chgData name="Rabensteiner Jonas (Student ENG 21)" userId="9a765bcb-f7f9-48f0-9690-100ed603d518" providerId="ADAL" clId="{B9DA95AC-5171-4F41-9290-159EA1BCE829}" dt="2023-09-20T20:48:29.149" v="22696" actId="478"/>
          <ac:picMkLst>
            <pc:docMk/>
            <pc:sldMk cId="3247525679" sldId="286"/>
            <ac:picMk id="9" creationId="{10F594A6-DC25-F44F-7AEF-CA2143B30618}"/>
          </ac:picMkLst>
        </pc:picChg>
        <pc:picChg chg="del">
          <ac:chgData name="Rabensteiner Jonas (Student ENG 21)" userId="9a765bcb-f7f9-48f0-9690-100ed603d518" providerId="ADAL" clId="{B9DA95AC-5171-4F41-9290-159EA1BCE829}" dt="2023-09-20T17:15:31.650" v="20354" actId="478"/>
          <ac:picMkLst>
            <pc:docMk/>
            <pc:sldMk cId="3247525679" sldId="286"/>
            <ac:picMk id="12" creationId="{A495768B-957A-30BF-9ED1-57665F0A8469}"/>
          </ac:picMkLst>
        </pc:picChg>
        <pc:picChg chg="add mod">
          <ac:chgData name="Rabensteiner Jonas (Student ENG 21)" userId="9a765bcb-f7f9-48f0-9690-100ed603d518" providerId="ADAL" clId="{B9DA95AC-5171-4F41-9290-159EA1BCE829}" dt="2023-09-21T07:16:35.519" v="26297" actId="1076"/>
          <ac:picMkLst>
            <pc:docMk/>
            <pc:sldMk cId="3247525679" sldId="286"/>
            <ac:picMk id="13" creationId="{8E28FEBB-8A8A-78AC-9432-CBFD0029A6DB}"/>
          </ac:picMkLst>
        </pc:picChg>
        <pc:picChg chg="add mod">
          <ac:chgData name="Rabensteiner Jonas (Student ENG 21)" userId="9a765bcb-f7f9-48f0-9690-100ed603d518" providerId="ADAL" clId="{B9DA95AC-5171-4F41-9290-159EA1BCE829}" dt="2023-09-21T07:16:23.656" v="26295" actId="1076"/>
          <ac:picMkLst>
            <pc:docMk/>
            <pc:sldMk cId="3247525679" sldId="286"/>
            <ac:picMk id="16" creationId="{E279FFC7-A132-2017-7E54-CE0E548F8AC2}"/>
          </ac:picMkLst>
        </pc:picChg>
      </pc:sldChg>
      <pc:sldChg chg="addSp delSp modSp add mod ord modNotesTx">
        <pc:chgData name="Rabensteiner Jonas (Student ENG 21)" userId="9a765bcb-f7f9-48f0-9690-100ed603d518" providerId="ADAL" clId="{B9DA95AC-5171-4F41-9290-159EA1BCE829}" dt="2023-09-28T14:41:41.806" v="36391" actId="14100"/>
        <pc:sldMkLst>
          <pc:docMk/>
          <pc:sldMk cId="1924556179" sldId="287"/>
        </pc:sldMkLst>
        <pc:spChg chg="mod">
          <ac:chgData name="Rabensteiner Jonas (Student ENG 21)" userId="9a765bcb-f7f9-48f0-9690-100ed603d518" providerId="ADAL" clId="{B9DA95AC-5171-4F41-9290-159EA1BCE829}" dt="2023-09-26T11:32:13.574" v="36138" actId="20577"/>
          <ac:spMkLst>
            <pc:docMk/>
            <pc:sldMk cId="1924556179" sldId="287"/>
            <ac:spMk id="2" creationId="{EBD6567F-BBCF-6DF6-4B02-2780F0FE6414}"/>
          </ac:spMkLst>
        </pc:spChg>
        <pc:spChg chg="add del mod">
          <ac:chgData name="Rabensteiner Jonas (Student ENG 21)" userId="9a765bcb-f7f9-48f0-9690-100ed603d518" providerId="ADAL" clId="{B9DA95AC-5171-4F41-9290-159EA1BCE829}" dt="2023-09-21T07:25:19.837" v="26431"/>
          <ac:spMkLst>
            <pc:docMk/>
            <pc:sldMk cId="1924556179" sldId="287"/>
            <ac:spMk id="3" creationId="{459AF403-F569-0C1C-6A79-3593B61E668D}"/>
          </ac:spMkLst>
        </pc:spChg>
        <pc:spChg chg="mod">
          <ac:chgData name="Rabensteiner Jonas (Student ENG 21)" userId="9a765bcb-f7f9-48f0-9690-100ed603d518" providerId="ADAL" clId="{B9DA95AC-5171-4F41-9290-159EA1BCE829}" dt="2023-09-21T07:42:07.698" v="27229" actId="1076"/>
          <ac:spMkLst>
            <pc:docMk/>
            <pc:sldMk cId="1924556179" sldId="287"/>
            <ac:spMk id="6" creationId="{3A5A5A37-AFBE-0544-F5AB-1CB3DF0C4870}"/>
          </ac:spMkLst>
        </pc:spChg>
        <pc:spChg chg="add mod">
          <ac:chgData name="Rabensteiner Jonas (Student ENG 21)" userId="9a765bcb-f7f9-48f0-9690-100ed603d518" providerId="ADAL" clId="{B9DA95AC-5171-4F41-9290-159EA1BCE829}" dt="2023-09-21T09:51:09.738" v="33132" actId="113"/>
          <ac:spMkLst>
            <pc:docMk/>
            <pc:sldMk cId="1924556179" sldId="287"/>
            <ac:spMk id="7" creationId="{4D0FB521-7DE4-0570-7FA3-33615B380B2D}"/>
          </ac:spMkLst>
        </pc:spChg>
        <pc:picChg chg="add del mod">
          <ac:chgData name="Rabensteiner Jonas (Student ENG 21)" userId="9a765bcb-f7f9-48f0-9690-100ed603d518" providerId="ADAL" clId="{B9DA95AC-5171-4F41-9290-159EA1BCE829}" dt="2023-09-20T17:25:07.233" v="20410" actId="478"/>
          <ac:picMkLst>
            <pc:docMk/>
            <pc:sldMk cId="1924556179" sldId="287"/>
            <ac:picMk id="7" creationId="{46EEFA27-A21C-14CA-3F5B-9B21337C9507}"/>
          </ac:picMkLst>
        </pc:picChg>
        <pc:picChg chg="add mod">
          <ac:chgData name="Rabensteiner Jonas (Student ENG 21)" userId="9a765bcb-f7f9-48f0-9690-100ed603d518" providerId="ADAL" clId="{B9DA95AC-5171-4F41-9290-159EA1BCE829}" dt="2023-09-28T14:41:41.806" v="36391" actId="14100"/>
          <ac:picMkLst>
            <pc:docMk/>
            <pc:sldMk cId="1924556179" sldId="287"/>
            <ac:picMk id="9" creationId="{FC9E35AB-43DE-762C-7569-0399E3D34C69}"/>
          </ac:picMkLst>
        </pc:picChg>
        <pc:picChg chg="del">
          <ac:chgData name="Rabensteiner Jonas (Student ENG 21)" userId="9a765bcb-f7f9-48f0-9690-100ed603d518" providerId="ADAL" clId="{B9DA95AC-5171-4F41-9290-159EA1BCE829}" dt="2023-09-20T17:16:05.856" v="20377" actId="478"/>
          <ac:picMkLst>
            <pc:docMk/>
            <pc:sldMk cId="1924556179" sldId="287"/>
            <ac:picMk id="12" creationId="{A495768B-957A-30BF-9ED1-57665F0A8469}"/>
          </ac:picMkLst>
        </pc:picChg>
      </pc:sldChg>
      <pc:sldChg chg="addSp delSp modSp add mod ord modAnim modNotesTx">
        <pc:chgData name="Rabensteiner Jonas (Student ENG 21)" userId="9a765bcb-f7f9-48f0-9690-100ed603d518" providerId="ADAL" clId="{B9DA95AC-5171-4F41-9290-159EA1BCE829}" dt="2023-09-28T16:23:16.984" v="37310" actId="2085"/>
        <pc:sldMkLst>
          <pc:docMk/>
          <pc:sldMk cId="1078858086" sldId="288"/>
        </pc:sldMkLst>
        <pc:spChg chg="mod">
          <ac:chgData name="Rabensteiner Jonas (Student ENG 21)" userId="9a765bcb-f7f9-48f0-9690-100ed603d518" providerId="ADAL" clId="{B9DA95AC-5171-4F41-9290-159EA1BCE829}" dt="2023-09-26T11:32:30.233" v="36143" actId="20577"/>
          <ac:spMkLst>
            <pc:docMk/>
            <pc:sldMk cId="1078858086" sldId="288"/>
            <ac:spMk id="2" creationId="{EBD6567F-BBCF-6DF6-4B02-2780F0FE6414}"/>
          </ac:spMkLst>
        </pc:spChg>
        <pc:spChg chg="add mod">
          <ac:chgData name="Rabensteiner Jonas (Student ENG 21)" userId="9a765bcb-f7f9-48f0-9690-100ed603d518" providerId="ADAL" clId="{B9DA95AC-5171-4F41-9290-159EA1BCE829}" dt="2023-09-28T15:13:54.802" v="36754" actId="207"/>
          <ac:spMkLst>
            <pc:docMk/>
            <pc:sldMk cId="1078858086" sldId="288"/>
            <ac:spMk id="3" creationId="{780AC7D2-62B1-4DDD-A46F-BE0F83E1D9D0}"/>
          </ac:spMkLst>
        </pc:spChg>
        <pc:spChg chg="add del mod">
          <ac:chgData name="Rabensteiner Jonas (Student ENG 21)" userId="9a765bcb-f7f9-48f0-9690-100ed603d518" providerId="ADAL" clId="{B9DA95AC-5171-4F41-9290-159EA1BCE829}" dt="2023-09-21T07:22:00.677" v="26418" actId="478"/>
          <ac:spMkLst>
            <pc:docMk/>
            <pc:sldMk cId="1078858086" sldId="288"/>
            <ac:spMk id="3" creationId="{FBB2AB7B-17FB-BAC6-1BB5-A5DA8AE8A702}"/>
          </ac:spMkLst>
        </pc:spChg>
        <pc:spChg chg="add mod">
          <ac:chgData name="Rabensteiner Jonas (Student ENG 21)" userId="9a765bcb-f7f9-48f0-9690-100ed603d518" providerId="ADAL" clId="{B9DA95AC-5171-4F41-9290-159EA1BCE829}" dt="2023-09-28T15:14:16.296" v="36756" actId="1076"/>
          <ac:spMkLst>
            <pc:docMk/>
            <pc:sldMk cId="1078858086" sldId="288"/>
            <ac:spMk id="8" creationId="{7DB64EE5-AB97-348F-3A96-703F203A6F7B}"/>
          </ac:spMkLst>
        </pc:spChg>
        <pc:spChg chg="add del mod">
          <ac:chgData name="Rabensteiner Jonas (Student ENG 21)" userId="9a765bcb-f7f9-48f0-9690-100ed603d518" providerId="ADAL" clId="{B9DA95AC-5171-4F41-9290-159EA1BCE829}" dt="2023-09-21T07:25:11.397" v="26428"/>
          <ac:spMkLst>
            <pc:docMk/>
            <pc:sldMk cId="1078858086" sldId="288"/>
            <ac:spMk id="8" creationId="{CC0679B8-8398-DCD7-75A9-405D5D0DCAFF}"/>
          </ac:spMkLst>
        </pc:spChg>
        <pc:spChg chg="add mod">
          <ac:chgData name="Rabensteiner Jonas (Student ENG 21)" userId="9a765bcb-f7f9-48f0-9690-100ed603d518" providerId="ADAL" clId="{B9DA95AC-5171-4F41-9290-159EA1BCE829}" dt="2023-09-23T10:00:54.731" v="35674" actId="207"/>
          <ac:spMkLst>
            <pc:docMk/>
            <pc:sldMk cId="1078858086" sldId="288"/>
            <ac:spMk id="9" creationId="{773CFDE3-DA7B-471A-2C44-DC6AE8A84399}"/>
          </ac:spMkLst>
        </pc:spChg>
        <pc:spChg chg="add mod">
          <ac:chgData name="Rabensteiner Jonas (Student ENG 21)" userId="9a765bcb-f7f9-48f0-9690-100ed603d518" providerId="ADAL" clId="{B9DA95AC-5171-4F41-9290-159EA1BCE829}" dt="2023-09-28T15:14:39.592" v="36759" actId="1037"/>
          <ac:spMkLst>
            <pc:docMk/>
            <pc:sldMk cId="1078858086" sldId="288"/>
            <ac:spMk id="10" creationId="{10E578DD-E2F2-3AE1-AFF2-8F2E1821AD28}"/>
          </ac:spMkLst>
        </pc:spChg>
        <pc:spChg chg="add del mod">
          <ac:chgData name="Rabensteiner Jonas (Student ENG 21)" userId="9a765bcb-f7f9-48f0-9690-100ed603d518" providerId="ADAL" clId="{B9DA95AC-5171-4F41-9290-159EA1BCE829}" dt="2023-09-23T10:01:03.172" v="35677" actId="478"/>
          <ac:spMkLst>
            <pc:docMk/>
            <pc:sldMk cId="1078858086" sldId="288"/>
            <ac:spMk id="10" creationId="{F477DE64-5E0B-CD6B-6CFF-7D1472D69E68}"/>
          </ac:spMkLst>
        </pc:spChg>
        <pc:spChg chg="add mod">
          <ac:chgData name="Rabensteiner Jonas (Student ENG 21)" userId="9a765bcb-f7f9-48f0-9690-100ed603d518" providerId="ADAL" clId="{B9DA95AC-5171-4F41-9290-159EA1BCE829}" dt="2023-09-28T15:15:46.211" v="36773" actId="1037"/>
          <ac:spMkLst>
            <pc:docMk/>
            <pc:sldMk cId="1078858086" sldId="288"/>
            <ac:spMk id="11" creationId="{0E63FDA8-D201-5BBD-30D9-6968D1D7C720}"/>
          </ac:spMkLst>
        </pc:spChg>
        <pc:spChg chg="add del mod">
          <ac:chgData name="Rabensteiner Jonas (Student ENG 21)" userId="9a765bcb-f7f9-48f0-9690-100ed603d518" providerId="ADAL" clId="{B9DA95AC-5171-4F41-9290-159EA1BCE829}" dt="2023-09-23T10:01:00.355" v="35676" actId="478"/>
          <ac:spMkLst>
            <pc:docMk/>
            <pc:sldMk cId="1078858086" sldId="288"/>
            <ac:spMk id="11" creationId="{45C2FB47-6874-9DB0-6DED-11B8FB3F9DE9}"/>
          </ac:spMkLst>
        </pc:spChg>
        <pc:spChg chg="add mod">
          <ac:chgData name="Rabensteiner Jonas (Student ENG 21)" userId="9a765bcb-f7f9-48f0-9690-100ed603d518" providerId="ADAL" clId="{B9DA95AC-5171-4F41-9290-159EA1BCE829}" dt="2023-09-28T15:16:04.366" v="36849" actId="1038"/>
          <ac:spMkLst>
            <pc:docMk/>
            <pc:sldMk cId="1078858086" sldId="288"/>
            <ac:spMk id="12" creationId="{2A6D98BF-82A8-D3DE-AAD0-9E2E4F28B970}"/>
          </ac:spMkLst>
        </pc:spChg>
        <pc:spChg chg="add del mod">
          <ac:chgData name="Rabensteiner Jonas (Student ENG 21)" userId="9a765bcb-f7f9-48f0-9690-100ed603d518" providerId="ADAL" clId="{B9DA95AC-5171-4F41-9290-159EA1BCE829}" dt="2023-09-23T10:00:58.600" v="35675" actId="478"/>
          <ac:spMkLst>
            <pc:docMk/>
            <pc:sldMk cId="1078858086" sldId="288"/>
            <ac:spMk id="12" creationId="{CD853A11-0C9E-366F-B677-28037CD72878}"/>
          </ac:spMkLst>
        </pc:spChg>
        <pc:spChg chg="add mod">
          <ac:chgData name="Rabensteiner Jonas (Student ENG 21)" userId="9a765bcb-f7f9-48f0-9690-100ed603d518" providerId="ADAL" clId="{B9DA95AC-5171-4F41-9290-159EA1BCE829}" dt="2023-09-28T15:16:17.363" v="36923" actId="1038"/>
          <ac:spMkLst>
            <pc:docMk/>
            <pc:sldMk cId="1078858086" sldId="288"/>
            <ac:spMk id="13" creationId="{BDBCF1BA-EB43-782F-6A68-B9F4C761742F}"/>
          </ac:spMkLst>
        </pc:spChg>
        <pc:spChg chg="add mod">
          <ac:chgData name="Rabensteiner Jonas (Student ENG 21)" userId="9a765bcb-f7f9-48f0-9690-100ed603d518" providerId="ADAL" clId="{B9DA95AC-5171-4F41-9290-159EA1BCE829}" dt="2023-09-28T16:23:16.984" v="37310" actId="2085"/>
          <ac:spMkLst>
            <pc:docMk/>
            <pc:sldMk cId="1078858086" sldId="288"/>
            <ac:spMk id="14" creationId="{F2E2DE6A-38CB-AC69-72D8-30373DDFD231}"/>
          </ac:spMkLst>
        </pc:spChg>
        <pc:picChg chg="mod">
          <ac:chgData name="Rabensteiner Jonas (Student ENG 21)" userId="9a765bcb-f7f9-48f0-9690-100ed603d518" providerId="ADAL" clId="{B9DA95AC-5171-4F41-9290-159EA1BCE829}" dt="2023-09-23T09:59:40.159" v="35670" actId="1076"/>
          <ac:picMkLst>
            <pc:docMk/>
            <pc:sldMk cId="1078858086" sldId="288"/>
            <ac:picMk id="7" creationId="{1998E094-8C83-D1C1-A49F-C0960C48B37F}"/>
          </ac:picMkLst>
        </pc:picChg>
      </pc:sldChg>
      <pc:sldChg chg="addSp delSp modSp add del mod modShow modNotesTx">
        <pc:chgData name="Rabensteiner Jonas (Student ENG 21)" userId="9a765bcb-f7f9-48f0-9690-100ed603d518" providerId="ADAL" clId="{B9DA95AC-5171-4F41-9290-159EA1BCE829}" dt="2023-09-28T15:05:33.914" v="36731" actId="47"/>
        <pc:sldMkLst>
          <pc:docMk/>
          <pc:sldMk cId="3530504770" sldId="289"/>
        </pc:sldMkLst>
        <pc:spChg chg="del mod">
          <ac:chgData name="Rabensteiner Jonas (Student ENG 21)" userId="9a765bcb-f7f9-48f0-9690-100ed603d518" providerId="ADAL" clId="{B9DA95AC-5171-4F41-9290-159EA1BCE829}" dt="2023-09-20T17:51:32.409" v="20531" actId="478"/>
          <ac:spMkLst>
            <pc:docMk/>
            <pc:sldMk cId="3530504770" sldId="289"/>
            <ac:spMk id="2" creationId="{EBD6567F-BBCF-6DF6-4B02-2780F0FE6414}"/>
          </ac:spMkLst>
        </pc:spChg>
        <pc:spChg chg="add del mod">
          <ac:chgData name="Rabensteiner Jonas (Student ENG 21)" userId="9a765bcb-f7f9-48f0-9690-100ed603d518" providerId="ADAL" clId="{B9DA95AC-5171-4F41-9290-159EA1BCE829}" dt="2023-09-20T17:51:35.734" v="20532" actId="478"/>
          <ac:spMkLst>
            <pc:docMk/>
            <pc:sldMk cId="3530504770" sldId="289"/>
            <ac:spMk id="10" creationId="{35A64D23-ED92-2B19-5AD1-C0C5639F8303}"/>
          </ac:spMkLst>
        </pc:spChg>
        <pc:picChg chg="del">
          <ac:chgData name="Rabensteiner Jonas (Student ENG 21)" userId="9a765bcb-f7f9-48f0-9690-100ed603d518" providerId="ADAL" clId="{B9DA95AC-5171-4F41-9290-159EA1BCE829}" dt="2023-09-20T17:48:35.463" v="20488" actId="478"/>
          <ac:picMkLst>
            <pc:docMk/>
            <pc:sldMk cId="3530504770" sldId="289"/>
            <ac:picMk id="7" creationId="{1998E094-8C83-D1C1-A49F-C0960C48B37F}"/>
          </ac:picMkLst>
        </pc:picChg>
        <pc:picChg chg="add del mod">
          <ac:chgData name="Rabensteiner Jonas (Student ENG 21)" userId="9a765bcb-f7f9-48f0-9690-100ed603d518" providerId="ADAL" clId="{B9DA95AC-5171-4F41-9290-159EA1BCE829}" dt="2023-09-20T17:51:29.730" v="20530" actId="478"/>
          <ac:picMkLst>
            <pc:docMk/>
            <pc:sldMk cId="3530504770" sldId="289"/>
            <ac:picMk id="8" creationId="{7FEE5F0A-859D-7977-5A9A-94DE0EC05816}"/>
          </ac:picMkLst>
        </pc:picChg>
        <pc:picChg chg="add mod">
          <ac:chgData name="Rabensteiner Jonas (Student ENG 21)" userId="9a765bcb-f7f9-48f0-9690-100ed603d518" providerId="ADAL" clId="{B9DA95AC-5171-4F41-9290-159EA1BCE829}" dt="2023-09-20T17:53:40.353" v="20549" actId="1076"/>
          <ac:picMkLst>
            <pc:docMk/>
            <pc:sldMk cId="3530504770" sldId="289"/>
            <ac:picMk id="11" creationId="{75CDCB42-2FA7-912B-CF59-D9E90C01A888}"/>
          </ac:picMkLst>
        </pc:picChg>
        <pc:picChg chg="add del mod">
          <ac:chgData name="Rabensteiner Jonas (Student ENG 21)" userId="9a765bcb-f7f9-48f0-9690-100ed603d518" providerId="ADAL" clId="{B9DA95AC-5171-4F41-9290-159EA1BCE829}" dt="2023-09-21T04:58:14.630" v="23539" actId="478"/>
          <ac:picMkLst>
            <pc:docMk/>
            <pc:sldMk cId="3530504770" sldId="289"/>
            <ac:picMk id="13" creationId="{A4CB72B0-15CF-9A1A-1EFB-E67B3446F556}"/>
          </ac:picMkLst>
        </pc:picChg>
      </pc:sldChg>
      <pc:sldChg chg="addSp delSp modSp add mod ord modAnim modNotesTx">
        <pc:chgData name="Rabensteiner Jonas (Student ENG 21)" userId="9a765bcb-f7f9-48f0-9690-100ed603d518" providerId="ADAL" clId="{B9DA95AC-5171-4F41-9290-159EA1BCE829}" dt="2023-09-28T16:23:25.874" v="37311" actId="2085"/>
        <pc:sldMkLst>
          <pc:docMk/>
          <pc:sldMk cId="263622146" sldId="290"/>
        </pc:sldMkLst>
        <pc:spChg chg="mod">
          <ac:chgData name="Rabensteiner Jonas (Student ENG 21)" userId="9a765bcb-f7f9-48f0-9690-100ed603d518" providerId="ADAL" clId="{B9DA95AC-5171-4F41-9290-159EA1BCE829}" dt="2023-09-26T11:32:50.910" v="36152" actId="20577"/>
          <ac:spMkLst>
            <pc:docMk/>
            <pc:sldMk cId="263622146" sldId="290"/>
            <ac:spMk id="2" creationId="{EBD6567F-BBCF-6DF6-4B02-2780F0FE6414}"/>
          </ac:spMkLst>
        </pc:spChg>
        <pc:spChg chg="add mod">
          <ac:chgData name="Rabensteiner Jonas (Student ENG 21)" userId="9a765bcb-f7f9-48f0-9690-100ed603d518" providerId="ADAL" clId="{B9DA95AC-5171-4F41-9290-159EA1BCE829}" dt="2023-09-23T10:06:55.891" v="35810" actId="20577"/>
          <ac:spMkLst>
            <pc:docMk/>
            <pc:sldMk cId="263622146" sldId="290"/>
            <ac:spMk id="7" creationId="{5B4E11AC-A93C-CE71-CDC2-EE2E082CC5E4}"/>
          </ac:spMkLst>
        </pc:spChg>
        <pc:spChg chg="add mod">
          <ac:chgData name="Rabensteiner Jonas (Student ENG 21)" userId="9a765bcb-f7f9-48f0-9690-100ed603d518" providerId="ADAL" clId="{B9DA95AC-5171-4F41-9290-159EA1BCE829}" dt="2023-09-28T15:21:21.097" v="36942" actId="207"/>
          <ac:spMkLst>
            <pc:docMk/>
            <pc:sldMk cId="263622146" sldId="290"/>
            <ac:spMk id="8" creationId="{3103B4C4-7D26-892E-9206-430C4328E413}"/>
          </ac:spMkLst>
        </pc:spChg>
        <pc:spChg chg="add mod">
          <ac:chgData name="Rabensteiner Jonas (Student ENG 21)" userId="9a765bcb-f7f9-48f0-9690-100ed603d518" providerId="ADAL" clId="{B9DA95AC-5171-4F41-9290-159EA1BCE829}" dt="2023-09-28T15:21:21.097" v="36942" actId="207"/>
          <ac:spMkLst>
            <pc:docMk/>
            <pc:sldMk cId="263622146" sldId="290"/>
            <ac:spMk id="9" creationId="{EDE9AFEB-8080-C3B7-FA99-D630303FCA26}"/>
          </ac:spMkLst>
        </pc:spChg>
        <pc:spChg chg="add mod">
          <ac:chgData name="Rabensteiner Jonas (Student ENG 21)" userId="9a765bcb-f7f9-48f0-9690-100ed603d518" providerId="ADAL" clId="{B9DA95AC-5171-4F41-9290-159EA1BCE829}" dt="2023-09-28T15:21:21.097" v="36942" actId="207"/>
          <ac:spMkLst>
            <pc:docMk/>
            <pc:sldMk cId="263622146" sldId="290"/>
            <ac:spMk id="10" creationId="{C16412E4-0A88-919B-F099-3C0CC9FC3FF9}"/>
          </ac:spMkLst>
        </pc:spChg>
        <pc:spChg chg="add mod">
          <ac:chgData name="Rabensteiner Jonas (Student ENG 21)" userId="9a765bcb-f7f9-48f0-9690-100ed603d518" providerId="ADAL" clId="{B9DA95AC-5171-4F41-9290-159EA1BCE829}" dt="2023-09-28T16:23:25.874" v="37311" actId="2085"/>
          <ac:spMkLst>
            <pc:docMk/>
            <pc:sldMk cId="263622146" sldId="290"/>
            <ac:spMk id="11" creationId="{3930B45E-C30A-C4C8-F2D5-2DF6BC97A74A}"/>
          </ac:spMkLst>
        </pc:spChg>
        <pc:picChg chg="add mod">
          <ac:chgData name="Rabensteiner Jonas (Student ENG 21)" userId="9a765bcb-f7f9-48f0-9690-100ed603d518" providerId="ADAL" clId="{B9DA95AC-5171-4F41-9290-159EA1BCE829}" dt="2023-09-21T07:21:07.737" v="26414" actId="1076"/>
          <ac:picMkLst>
            <pc:docMk/>
            <pc:sldMk cId="263622146" sldId="290"/>
            <ac:picMk id="3" creationId="{02801076-98C9-2CCA-FD70-C1EA2B0423D2}"/>
          </ac:picMkLst>
        </pc:picChg>
        <pc:picChg chg="del">
          <ac:chgData name="Rabensteiner Jonas (Student ENG 21)" userId="9a765bcb-f7f9-48f0-9690-100ed603d518" providerId="ADAL" clId="{B9DA95AC-5171-4F41-9290-159EA1BCE829}" dt="2023-09-20T17:51:43.712" v="20535" actId="21"/>
          <ac:picMkLst>
            <pc:docMk/>
            <pc:sldMk cId="263622146" sldId="290"/>
            <ac:picMk id="8" creationId="{7FEE5F0A-859D-7977-5A9A-94DE0EC05816}"/>
          </ac:picMkLst>
        </pc:picChg>
      </pc:sldChg>
      <pc:sldChg chg="delSp add del mod modShow">
        <pc:chgData name="Rabensteiner Jonas (Student ENG 21)" userId="9a765bcb-f7f9-48f0-9690-100ed603d518" providerId="ADAL" clId="{B9DA95AC-5171-4F41-9290-159EA1BCE829}" dt="2023-09-28T15:05:35.672" v="36732" actId="47"/>
        <pc:sldMkLst>
          <pc:docMk/>
          <pc:sldMk cId="2476663718" sldId="291"/>
        </pc:sldMkLst>
        <pc:picChg chg="del">
          <ac:chgData name="Rabensteiner Jonas (Student ENG 21)" userId="9a765bcb-f7f9-48f0-9690-100ed603d518" providerId="ADAL" clId="{B9DA95AC-5171-4F41-9290-159EA1BCE829}" dt="2023-09-21T04:58:02.016" v="23537" actId="478"/>
          <ac:picMkLst>
            <pc:docMk/>
            <pc:sldMk cId="2476663718" sldId="291"/>
            <ac:picMk id="11" creationId="{75CDCB42-2FA7-912B-CF59-D9E90C01A888}"/>
          </ac:picMkLst>
        </pc:picChg>
      </pc:sldChg>
      <pc:sldChg chg="addSp delSp modSp add del mod modNotesTx">
        <pc:chgData name="Rabensteiner Jonas (Student ENG 21)" userId="9a765bcb-f7f9-48f0-9690-100ed603d518" providerId="ADAL" clId="{B9DA95AC-5171-4F41-9290-159EA1BCE829}" dt="2023-09-26T12:30:39.207" v="36186" actId="47"/>
        <pc:sldMkLst>
          <pc:docMk/>
          <pc:sldMk cId="1977169980" sldId="292"/>
        </pc:sldMkLst>
        <pc:spChg chg="del">
          <ac:chgData name="Rabensteiner Jonas (Student ENG 21)" userId="9a765bcb-f7f9-48f0-9690-100ed603d518" providerId="ADAL" clId="{B9DA95AC-5171-4F41-9290-159EA1BCE829}" dt="2023-09-21T05:53:12.917" v="24883" actId="478"/>
          <ac:spMkLst>
            <pc:docMk/>
            <pc:sldMk cId="1977169980" sldId="292"/>
            <ac:spMk id="2" creationId="{5578319D-C44E-41C3-7121-B999E33257A6}"/>
          </ac:spMkLst>
        </pc:spChg>
        <pc:spChg chg="mod">
          <ac:chgData name="Rabensteiner Jonas (Student ENG 21)" userId="9a765bcb-f7f9-48f0-9690-100ed603d518" providerId="ADAL" clId="{B9DA95AC-5171-4F41-9290-159EA1BCE829}" dt="2023-09-23T14:38:07.119" v="35848" actId="20577"/>
          <ac:spMkLst>
            <pc:docMk/>
            <pc:sldMk cId="1977169980" sldId="292"/>
            <ac:spMk id="3" creationId="{C8726AAB-3565-365F-EF03-FC8DC26E4BCE}"/>
          </ac:spMkLst>
        </pc:spChg>
        <pc:spChg chg="add del mod">
          <ac:chgData name="Rabensteiner Jonas (Student ENG 21)" userId="9a765bcb-f7f9-48f0-9690-100ed603d518" providerId="ADAL" clId="{B9DA95AC-5171-4F41-9290-159EA1BCE829}" dt="2023-09-21T05:53:17.617" v="24884" actId="478"/>
          <ac:spMkLst>
            <pc:docMk/>
            <pc:sldMk cId="1977169980" sldId="292"/>
            <ac:spMk id="8" creationId="{AACDA89B-CAFE-A580-51A2-6360B7BDF22F}"/>
          </ac:spMkLst>
        </pc:spChg>
      </pc:sldChg>
      <pc:sldChg chg="addSp delSp modSp add del mod">
        <pc:chgData name="Rabensteiner Jonas (Student ENG 21)" userId="9a765bcb-f7f9-48f0-9690-100ed603d518" providerId="ADAL" clId="{B9DA95AC-5171-4F41-9290-159EA1BCE829}" dt="2023-09-28T15:00:42.519" v="36720" actId="47"/>
        <pc:sldMkLst>
          <pc:docMk/>
          <pc:sldMk cId="2546140158" sldId="293"/>
        </pc:sldMkLst>
        <pc:spChg chg="mod">
          <ac:chgData name="Rabensteiner Jonas (Student ENG 21)" userId="9a765bcb-f7f9-48f0-9690-100ed603d518" providerId="ADAL" clId="{B9DA95AC-5171-4F41-9290-159EA1BCE829}" dt="2023-09-26T11:31:32.761" v="36128" actId="20577"/>
          <ac:spMkLst>
            <pc:docMk/>
            <pc:sldMk cId="2546140158" sldId="293"/>
            <ac:spMk id="2" creationId="{EBD6567F-BBCF-6DF6-4B02-2780F0FE6414}"/>
          </ac:spMkLst>
        </pc:spChg>
        <pc:spChg chg="del">
          <ac:chgData name="Rabensteiner Jonas (Student ENG 21)" userId="9a765bcb-f7f9-48f0-9690-100ed603d518" providerId="ADAL" clId="{B9DA95AC-5171-4F41-9290-159EA1BCE829}" dt="2023-09-23T16:01:49.319" v="35880" actId="478"/>
          <ac:spMkLst>
            <pc:docMk/>
            <pc:sldMk cId="2546140158" sldId="293"/>
            <ac:spMk id="3" creationId="{9A4634B8-EE7A-3357-3957-7D8976810C12}"/>
          </ac:spMkLst>
        </pc:spChg>
        <pc:spChg chg="add mod">
          <ac:chgData name="Rabensteiner Jonas (Student ENG 21)" userId="9a765bcb-f7f9-48f0-9690-100ed603d518" providerId="ADAL" clId="{B9DA95AC-5171-4F41-9290-159EA1BCE829}" dt="2023-09-26T11:25:11.684" v="36048" actId="20577"/>
          <ac:spMkLst>
            <pc:docMk/>
            <pc:sldMk cId="2546140158" sldId="293"/>
            <ac:spMk id="7" creationId="{2BFAAFE9-97F0-8345-849E-F39F862B72CE}"/>
          </ac:spMkLst>
        </pc:spChg>
      </pc:sldChg>
      <pc:sldChg chg="addSp delSp modSp add del mod">
        <pc:chgData name="Rabensteiner Jonas (Student ENG 21)" userId="9a765bcb-f7f9-48f0-9690-100ed603d518" providerId="ADAL" clId="{B9DA95AC-5171-4F41-9290-159EA1BCE829}" dt="2023-09-28T15:20:23.178" v="36940" actId="47"/>
        <pc:sldMkLst>
          <pc:docMk/>
          <pc:sldMk cId="1512538988" sldId="294"/>
        </pc:sldMkLst>
        <pc:spChg chg="mod">
          <ac:chgData name="Rabensteiner Jonas (Student ENG 21)" userId="9a765bcb-f7f9-48f0-9690-100ed603d518" providerId="ADAL" clId="{B9DA95AC-5171-4F41-9290-159EA1BCE829}" dt="2023-09-26T11:32:36.667" v="36146" actId="20577"/>
          <ac:spMkLst>
            <pc:docMk/>
            <pc:sldMk cId="1512538988" sldId="294"/>
            <ac:spMk id="2" creationId="{EBD6567F-BBCF-6DF6-4B02-2780F0FE6414}"/>
          </ac:spMkLst>
        </pc:spChg>
        <pc:spChg chg="add mod">
          <ac:chgData name="Rabensteiner Jonas (Student ENG 21)" userId="9a765bcb-f7f9-48f0-9690-100ed603d518" providerId="ADAL" clId="{B9DA95AC-5171-4F41-9290-159EA1BCE829}" dt="2023-09-23T10:02:39.464" v="35690" actId="1076"/>
          <ac:spMkLst>
            <pc:docMk/>
            <pc:sldMk cId="1512538988" sldId="294"/>
            <ac:spMk id="3" creationId="{7482A08B-2D11-92E8-69DC-363A082085A2}"/>
          </ac:spMkLst>
        </pc:spChg>
        <pc:spChg chg="add mod">
          <ac:chgData name="Rabensteiner Jonas (Student ENG 21)" userId="9a765bcb-f7f9-48f0-9690-100ed603d518" providerId="ADAL" clId="{B9DA95AC-5171-4F41-9290-159EA1BCE829}" dt="2023-09-23T10:03:00.568" v="35789" actId="1038"/>
          <ac:spMkLst>
            <pc:docMk/>
            <pc:sldMk cId="1512538988" sldId="294"/>
            <ac:spMk id="8" creationId="{57283AE8-20EE-940E-86F1-58A4D600A6B1}"/>
          </ac:spMkLst>
        </pc:spChg>
        <pc:spChg chg="del">
          <ac:chgData name="Rabensteiner Jonas (Student ENG 21)" userId="9a765bcb-f7f9-48f0-9690-100ed603d518" providerId="ADAL" clId="{B9DA95AC-5171-4F41-9290-159EA1BCE829}" dt="2023-09-23T10:02:53.504" v="35742" actId="478"/>
          <ac:spMkLst>
            <pc:docMk/>
            <pc:sldMk cId="1512538988" sldId="294"/>
            <ac:spMk id="10" creationId="{F477DE64-5E0B-CD6B-6CFF-7D1472D69E68}"/>
          </ac:spMkLst>
        </pc:spChg>
        <pc:spChg chg="del mod">
          <ac:chgData name="Rabensteiner Jonas (Student ENG 21)" userId="9a765bcb-f7f9-48f0-9690-100ed603d518" providerId="ADAL" clId="{B9DA95AC-5171-4F41-9290-159EA1BCE829}" dt="2023-09-23T10:02:35.454" v="35689" actId="478"/>
          <ac:spMkLst>
            <pc:docMk/>
            <pc:sldMk cId="1512538988" sldId="294"/>
            <ac:spMk id="11" creationId="{45C2FB47-6874-9DB0-6DED-11B8FB3F9DE9}"/>
          </ac:spMkLst>
        </pc:spChg>
        <pc:spChg chg="mod">
          <ac:chgData name="Rabensteiner Jonas (Student ENG 21)" userId="9a765bcb-f7f9-48f0-9690-100ed603d518" providerId="ADAL" clId="{B9DA95AC-5171-4F41-9290-159EA1BCE829}" dt="2023-09-23T10:02:22.253" v="35686" actId="1038"/>
          <ac:spMkLst>
            <pc:docMk/>
            <pc:sldMk cId="1512538988" sldId="294"/>
            <ac:spMk id="12" creationId="{CD853A11-0C9E-366F-B677-28037CD72878}"/>
          </ac:spMkLst>
        </pc:spChg>
      </pc:sldChg>
      <pc:sldChg chg="addSp modSp add del mod ord">
        <pc:chgData name="Rabensteiner Jonas (Student ENG 21)" userId="9a765bcb-f7f9-48f0-9690-100ed603d518" providerId="ADAL" clId="{B9DA95AC-5171-4F41-9290-159EA1BCE829}" dt="2023-09-26T12:30:27.497" v="36184" actId="47"/>
        <pc:sldMkLst>
          <pc:docMk/>
          <pc:sldMk cId="3481506832" sldId="295"/>
        </pc:sldMkLst>
        <pc:spChg chg="add mod">
          <ac:chgData name="Rabensteiner Jonas (Student ENG 21)" userId="9a765bcb-f7f9-48f0-9690-100ed603d518" providerId="ADAL" clId="{B9DA95AC-5171-4F41-9290-159EA1BCE829}" dt="2023-09-23T15:34:54.986" v="35876" actId="122"/>
          <ac:spMkLst>
            <pc:docMk/>
            <pc:sldMk cId="3481506832" sldId="295"/>
            <ac:spMk id="2" creationId="{CEC40C58-2FBE-4392-BAB4-AAE65C1BDB15}"/>
          </ac:spMkLst>
        </pc:spChg>
      </pc:sldChg>
      <pc:sldChg chg="addSp delSp modSp new mod">
        <pc:chgData name="Rabensteiner Jonas (Student ENG 21)" userId="9a765bcb-f7f9-48f0-9690-100ed603d518" providerId="ADAL" clId="{B9DA95AC-5171-4F41-9290-159EA1BCE829}" dt="2023-09-28T16:20:06.315" v="37302"/>
        <pc:sldMkLst>
          <pc:docMk/>
          <pc:sldMk cId="1378605605" sldId="296"/>
        </pc:sldMkLst>
        <pc:spChg chg="mod">
          <ac:chgData name="Rabensteiner Jonas (Student ENG 21)" userId="9a765bcb-f7f9-48f0-9690-100ed603d518" providerId="ADAL" clId="{B9DA95AC-5171-4F41-9290-159EA1BCE829}" dt="2023-09-26T12:29:19.842" v="36170" actId="20577"/>
          <ac:spMkLst>
            <pc:docMk/>
            <pc:sldMk cId="1378605605" sldId="296"/>
            <ac:spMk id="2" creationId="{DE9893AD-21E9-0919-5F8A-9DADF0959582}"/>
          </ac:spMkLst>
        </pc:spChg>
        <pc:spChg chg="del mod">
          <ac:chgData name="Rabensteiner Jonas (Student ENG 21)" userId="9a765bcb-f7f9-48f0-9690-100ed603d518" providerId="ADAL" clId="{B9DA95AC-5171-4F41-9290-159EA1BCE829}" dt="2023-09-28T16:19:51.169" v="37297" actId="478"/>
          <ac:spMkLst>
            <pc:docMk/>
            <pc:sldMk cId="1378605605" sldId="296"/>
            <ac:spMk id="3" creationId="{1045D25A-342A-E126-A699-A8EF5E57A168}"/>
          </ac:spMkLst>
        </pc:spChg>
        <pc:spChg chg="mod">
          <ac:chgData name="Rabensteiner Jonas (Student ENG 21)" userId="9a765bcb-f7f9-48f0-9690-100ed603d518" providerId="ADAL" clId="{B9DA95AC-5171-4F41-9290-159EA1BCE829}" dt="2023-09-26T12:30:15.612" v="36183" actId="20577"/>
          <ac:spMkLst>
            <pc:docMk/>
            <pc:sldMk cId="1378605605" sldId="296"/>
            <ac:spMk id="5" creationId="{CF00215E-C4BA-FE64-C88E-3EC454DDA06B}"/>
          </ac:spMkLst>
        </pc:spChg>
        <pc:spChg chg="add mod">
          <ac:chgData name="Rabensteiner Jonas (Student ENG 21)" userId="9a765bcb-f7f9-48f0-9690-100ed603d518" providerId="ADAL" clId="{B9DA95AC-5171-4F41-9290-159EA1BCE829}" dt="2023-09-26T12:30:09.853" v="36173" actId="1076"/>
          <ac:spMkLst>
            <pc:docMk/>
            <pc:sldMk cId="1378605605" sldId="296"/>
            <ac:spMk id="7" creationId="{E25BED3A-658B-944D-7906-B0EB914BE61F}"/>
          </ac:spMkLst>
        </pc:spChg>
        <pc:spChg chg="add del mod">
          <ac:chgData name="Rabensteiner Jonas (Student ENG 21)" userId="9a765bcb-f7f9-48f0-9690-100ed603d518" providerId="ADAL" clId="{B9DA95AC-5171-4F41-9290-159EA1BCE829}" dt="2023-09-28T16:19:54.163" v="37299" actId="478"/>
          <ac:spMkLst>
            <pc:docMk/>
            <pc:sldMk cId="1378605605" sldId="296"/>
            <ac:spMk id="9" creationId="{709BD9EC-904B-89EA-E999-E43E46009434}"/>
          </ac:spMkLst>
        </pc:spChg>
        <pc:spChg chg="add del mod">
          <ac:chgData name="Rabensteiner Jonas (Student ENG 21)" userId="9a765bcb-f7f9-48f0-9690-100ed603d518" providerId="ADAL" clId="{B9DA95AC-5171-4F41-9290-159EA1BCE829}" dt="2023-09-28T16:20:05.439" v="37301" actId="478"/>
          <ac:spMkLst>
            <pc:docMk/>
            <pc:sldMk cId="1378605605" sldId="296"/>
            <ac:spMk id="10" creationId="{42F47689-FAB2-A5FB-F885-3A5FF5DB84A1}"/>
          </ac:spMkLst>
        </pc:spChg>
        <pc:spChg chg="add mod">
          <ac:chgData name="Rabensteiner Jonas (Student ENG 21)" userId="9a765bcb-f7f9-48f0-9690-100ed603d518" providerId="ADAL" clId="{B9DA95AC-5171-4F41-9290-159EA1BCE829}" dt="2023-09-28T16:20:06.315" v="37302"/>
          <ac:spMkLst>
            <pc:docMk/>
            <pc:sldMk cId="1378605605" sldId="296"/>
            <ac:spMk id="11" creationId="{FCB29D7C-C1C0-421D-6EF1-FD52B4C252B9}"/>
          </ac:spMkLst>
        </pc:spChg>
      </pc:sldChg>
      <pc:sldChg chg="delSp modSp add mod">
        <pc:chgData name="Rabensteiner Jonas (Student ENG 21)" userId="9a765bcb-f7f9-48f0-9690-100ed603d518" providerId="ADAL" clId="{B9DA95AC-5171-4F41-9290-159EA1BCE829}" dt="2023-09-28T16:16:09.549" v="37296"/>
        <pc:sldMkLst>
          <pc:docMk/>
          <pc:sldMk cId="1981872609" sldId="297"/>
        </pc:sldMkLst>
        <pc:spChg chg="mod">
          <ac:chgData name="Rabensteiner Jonas (Student ENG 21)" userId="9a765bcb-f7f9-48f0-9690-100ed603d518" providerId="ADAL" clId="{B9DA95AC-5171-4F41-9290-159EA1BCE829}" dt="2023-09-28T16:16:09.549" v="37296"/>
          <ac:spMkLst>
            <pc:docMk/>
            <pc:sldMk cId="1981872609" sldId="297"/>
            <ac:spMk id="3" creationId="{1045D25A-342A-E126-A699-A8EF5E57A168}"/>
          </ac:spMkLst>
        </pc:spChg>
        <pc:spChg chg="del">
          <ac:chgData name="Rabensteiner Jonas (Student ENG 21)" userId="9a765bcb-f7f9-48f0-9690-100ed603d518" providerId="ADAL" clId="{B9DA95AC-5171-4F41-9290-159EA1BCE829}" dt="2023-09-26T12:30:52.353" v="36187" actId="478"/>
          <ac:spMkLst>
            <pc:docMk/>
            <pc:sldMk cId="1981872609" sldId="297"/>
            <ac:spMk id="7" creationId="{E25BED3A-658B-944D-7906-B0EB914BE61F}"/>
          </ac:spMkLst>
        </pc:spChg>
      </pc:sldChg>
    </pc:docChg>
  </pc:docChgLst>
  <pc:docChgLst>
    <pc:chgData name="Rabensteiner Jonas (Student ENG 21)" userId="9a765bcb-f7f9-48f0-9690-100ed603d518" providerId="ADAL" clId="{EEC9B68D-ED27-45B4-85AC-CF3CF838B60C}"/>
    <pc:docChg chg="modSld">
      <pc:chgData name="Rabensteiner Jonas (Student ENG 21)" userId="9a765bcb-f7f9-48f0-9690-100ed603d518" providerId="ADAL" clId="{EEC9B68D-ED27-45B4-85AC-CF3CF838B60C}" dt="2023-09-28T19:42:48.985" v="0" actId="167"/>
      <pc:docMkLst>
        <pc:docMk/>
      </pc:docMkLst>
      <pc:sldChg chg="modSp mod">
        <pc:chgData name="Rabensteiner Jonas (Student ENG 21)" userId="9a765bcb-f7f9-48f0-9690-100ed603d518" providerId="ADAL" clId="{EEC9B68D-ED27-45B4-85AC-CF3CF838B60C}" dt="2023-09-28T19:42:48.985" v="0" actId="167"/>
        <pc:sldMkLst>
          <pc:docMk/>
          <pc:sldMk cId="263622146" sldId="290"/>
        </pc:sldMkLst>
        <pc:picChg chg="ord">
          <ac:chgData name="Rabensteiner Jonas (Student ENG 21)" userId="9a765bcb-f7f9-48f0-9690-100ed603d518" providerId="ADAL" clId="{EEC9B68D-ED27-45B4-85AC-CF3CF838B60C}" dt="2023-09-28T19:42:48.985" v="0" actId="167"/>
          <ac:picMkLst>
            <pc:docMk/>
            <pc:sldMk cId="263622146" sldId="290"/>
            <ac:picMk id="3" creationId="{02801076-98C9-2CCA-FD70-C1EA2B0423D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76A768-1D6A-46C2-997E-569942540F9E}" type="datetimeFigureOut">
              <a:rPr lang="en-US" smtClean="0"/>
              <a:t>9/28/2023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20AD0-1A22-457A-AC18-EFC6FB426EBA}" type="slidenum">
              <a:rPr lang="en-US" smtClean="0"/>
              <a:t>‹#›</a:t>
            </a:fld>
            <a:endParaRPr lang="en-US"/>
          </a:p>
        </p:txBody>
      </p:sp>
    </p:spTree>
    <p:extLst>
      <p:ext uri="{BB962C8B-B14F-4D97-AF65-F5344CB8AC3E}">
        <p14:creationId xmlns:p14="http://schemas.microsoft.com/office/powerpoint/2010/main" val="1306805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Now, If I would ask you what is this ? You would probably answer that these are some pictures of different lemons.</a:t>
            </a:r>
          </a:p>
          <a:p>
            <a:pPr marL="228600" indent="-228600">
              <a:buAutoNum type="arabicPeriod"/>
            </a:pPr>
            <a:r>
              <a:rPr lang="en-US" dirty="0"/>
              <a:t>But, what if I told you: that no photo had ever been taken</a:t>
            </a:r>
          </a:p>
          <a:p>
            <a:pPr marL="228600" indent="-228600">
              <a:buAutoNum type="arabicPeriod"/>
            </a:pPr>
            <a:r>
              <a:rPr lang="en-US" dirty="0"/>
              <a:t>What if I told you that these lemons were generated from this, pure random noise</a:t>
            </a:r>
          </a:p>
        </p:txBody>
      </p:sp>
      <p:sp>
        <p:nvSpPr>
          <p:cNvPr id="4" name="Slide Number Placeholder 3"/>
          <p:cNvSpPr>
            <a:spLocks noGrp="1"/>
          </p:cNvSpPr>
          <p:nvPr>
            <p:ph type="sldNum" sz="quarter" idx="5"/>
          </p:nvPr>
        </p:nvSpPr>
        <p:spPr/>
        <p:txBody>
          <a:bodyPr/>
          <a:lstStyle/>
          <a:p>
            <a:fld id="{CC520AD0-1A22-457A-AC18-EFC6FB426EBA}" type="slidenum">
              <a:rPr lang="en-US" smtClean="0"/>
              <a:t>3</a:t>
            </a:fld>
            <a:endParaRPr lang="en-US"/>
          </a:p>
        </p:txBody>
      </p:sp>
    </p:spTree>
    <p:extLst>
      <p:ext uri="{BB962C8B-B14F-4D97-AF65-F5344CB8AC3E}">
        <p14:creationId xmlns:p14="http://schemas.microsoft.com/office/powerpoint/2010/main" val="1717022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Two implementations that can be used for such approaches, because they allow for conditioning with semantic masks, are the Latent Diffusion Model (LDM) and the Semantic Diffusion Model (SDM) implementations.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LDMs: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LDMs make use of autoencoder to transform an image into the latent space and perform the entire diffusion process in this space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They feature a conditioning mechanism via concatenation or cross-attention which operates in the latent space as well</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Through the use of domain-specific encoders it is possible to condition these models on different formats, for example also semantic masks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SDMs: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SDMs were specifically designed for semantic image synthesis, therefore they allow only for conditioning with semantic masks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However, they feature some changes to the common conditioning procedure to work better for semantic masks</a:t>
            </a:r>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As depicted in the figure: they processes the noisy input image and the semantic mask independently</a:t>
            </a:r>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noisy image serves as input for the encoder of the denoising Diffusion Model</a:t>
            </a:r>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Whereas, the semantic mask is only fed into the decoder</a:t>
            </a:r>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Furthermore, conditioning is performed using spatially-adaptive normalization (SPADE) layers, which help to generate images with high semantic relevance.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 addition, classifier-free guidance is applied during sampling to further enhance the correspondence between images and masks</a:t>
            </a:r>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You can see that the empty label in this case corresponds with a semantic mask of zero values only, therefore it is completely black.</a:t>
            </a:r>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Classifier-free guidance is controlled by the guidance scale 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C520AD0-1A22-457A-AC18-EFC6FB426EBA}" type="slidenum">
              <a:rPr lang="en-US" smtClean="0"/>
              <a:t>12</a:t>
            </a:fld>
            <a:endParaRPr lang="en-US"/>
          </a:p>
        </p:txBody>
      </p:sp>
    </p:spTree>
    <p:extLst>
      <p:ext uri="{BB962C8B-B14F-4D97-AF65-F5344CB8AC3E}">
        <p14:creationId xmlns:p14="http://schemas.microsoft.com/office/powerpoint/2010/main" val="2973146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These two models, LDMs and SDMs, were used to implement two different methods to enhance datasets for semantic segmentation with synthetic data</a:t>
            </a:r>
          </a:p>
          <a:p>
            <a:pPr marL="228600" indent="-228600">
              <a:buAutoNum type="arabicPeriod"/>
            </a:pPr>
            <a:r>
              <a:rPr lang="en-US" dirty="0"/>
              <a:t> The first one, called All-Latent supports both these approaches. It is named like this, because it was originally developed for paired image-mask synthesis using two different Latent Diffusion Models:</a:t>
            </a:r>
          </a:p>
          <a:p>
            <a:pPr marL="685800" lvl="1" indent="-228600">
              <a:buAutoNum type="arabicPeriod"/>
            </a:pPr>
            <a:r>
              <a:rPr lang="en-US" dirty="0"/>
              <a:t>An unconditional LDM to generate semantic masks and</a:t>
            </a:r>
          </a:p>
          <a:p>
            <a:pPr marL="685800" lvl="1" indent="-228600">
              <a:buAutoNum type="arabicPeriod"/>
            </a:pPr>
            <a:r>
              <a:rPr lang="en-US" dirty="0"/>
              <a:t>A second LDM  that  creates images conditioned on the generated masks</a:t>
            </a:r>
          </a:p>
          <a:p>
            <a:pPr marL="228600" lvl="0" indent="-228600">
              <a:buAutoNum type="arabicPeriod"/>
            </a:pPr>
            <a:r>
              <a:rPr lang="en-US" dirty="0"/>
              <a:t>The second is called ISDM, it is a pure semantic image synthesis approach using an SDM with some improvements regarding training and sampling procedure.</a:t>
            </a:r>
          </a:p>
          <a:p>
            <a:pPr marL="228600" lvl="0" indent="-228600">
              <a:buAutoNum type="arabicPeriod"/>
            </a:pPr>
            <a:r>
              <a:rPr lang="en-US" dirty="0"/>
              <a:t>Unlike All-Latent, ISDM also works for multi-class datasets</a:t>
            </a:r>
          </a:p>
        </p:txBody>
      </p:sp>
      <p:sp>
        <p:nvSpPr>
          <p:cNvPr id="4" name="Slide Number Placeholder 3"/>
          <p:cNvSpPr>
            <a:spLocks noGrp="1"/>
          </p:cNvSpPr>
          <p:nvPr>
            <p:ph type="sldNum" sz="quarter" idx="5"/>
          </p:nvPr>
        </p:nvSpPr>
        <p:spPr/>
        <p:txBody>
          <a:bodyPr/>
          <a:lstStyle/>
          <a:p>
            <a:fld id="{CC520AD0-1A22-457A-AC18-EFC6FB426EBA}" type="slidenum">
              <a:rPr lang="en-US" smtClean="0"/>
              <a:t>13</a:t>
            </a:fld>
            <a:endParaRPr lang="en-US"/>
          </a:p>
        </p:txBody>
      </p:sp>
    </p:spTree>
    <p:extLst>
      <p:ext uri="{BB962C8B-B14F-4D97-AF65-F5344CB8AC3E}">
        <p14:creationId xmlns:p14="http://schemas.microsoft.com/office/powerpoint/2010/main" val="2678519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on this slide depicts the All-Latent approach for paired image mask synthesis. It comprises several steps: </a:t>
            </a:r>
          </a:p>
          <a:p>
            <a:endParaRPr lang="en-US" dirty="0"/>
          </a:p>
          <a:p>
            <a:pPr marL="228600" indent="-228600">
              <a:buAutoNum type="arabicPeriod"/>
            </a:pPr>
            <a:r>
              <a:rPr lang="en-US" dirty="0"/>
              <a:t>Train an unconditional LDM on the real semantic masks. </a:t>
            </a:r>
          </a:p>
          <a:p>
            <a:pPr marL="228600" indent="-228600">
              <a:buAutoNum type="arabicPeriod"/>
            </a:pPr>
            <a:r>
              <a:rPr lang="en-US" dirty="0"/>
              <a:t>Train a conditional LDM on the real images conditioned on the real masks. This step can be done in parallel to the first step. </a:t>
            </a:r>
          </a:p>
          <a:p>
            <a:pPr marL="228600" indent="-228600">
              <a:buAutoNum type="arabicPeriod"/>
            </a:pPr>
            <a:r>
              <a:rPr lang="en-US" dirty="0"/>
              <a:t>Sample masks from the first LDM. </a:t>
            </a:r>
          </a:p>
          <a:p>
            <a:pPr marL="228600" indent="-228600">
              <a:buAutoNum type="arabicPeriod"/>
            </a:pPr>
            <a:r>
              <a:rPr lang="en-US" dirty="0"/>
              <a:t>Sample images from the second LDM while using the generated masks from the third step for conditioning. </a:t>
            </a:r>
          </a:p>
          <a:p>
            <a:pPr marL="228600" indent="-228600">
              <a:buAutoNum type="arabicPeriod"/>
            </a:pPr>
            <a:r>
              <a:rPr lang="en-US" dirty="0"/>
              <a:t>The next step is an optional one that is not depicted in the figure: filter the best image-mask pairs based on the </a:t>
            </a:r>
            <a:r>
              <a:rPr lang="en-US" dirty="0" err="1"/>
              <a:t>mIoUs</a:t>
            </a:r>
            <a:r>
              <a:rPr lang="en-US" dirty="0"/>
              <a:t> or the cross-entropy loss of a U-Net. </a:t>
            </a:r>
          </a:p>
          <a:p>
            <a:pPr marL="228600" indent="-228600">
              <a:buAutoNum type="arabicPeriod"/>
            </a:pPr>
            <a:r>
              <a:rPr lang="en-US" dirty="0"/>
              <a:t>Finally, validate the generated data</a:t>
            </a:r>
          </a:p>
          <a:p>
            <a:endParaRPr lang="en-US" dirty="0"/>
          </a:p>
          <a:p>
            <a:endParaRPr lang="en-US" dirty="0"/>
          </a:p>
          <a:p>
            <a:r>
              <a:rPr lang="en-US" dirty="0"/>
              <a:t>All the real training data is used during the training process (left). </a:t>
            </a:r>
          </a:p>
          <a:p>
            <a:r>
              <a:rPr lang="en-US" dirty="0"/>
              <a:t>The unconditional mask-generating LDM (top solid-line box) only requires the real semantic masks for training. </a:t>
            </a:r>
          </a:p>
          <a:p>
            <a:r>
              <a:rPr lang="en-US" dirty="0"/>
              <a:t>The conditional image-generating LDM (bottom solid-line box) needs both, real masks and images.</a:t>
            </a:r>
          </a:p>
          <a:p>
            <a:r>
              <a:rPr lang="en-US" dirty="0"/>
              <a:t>Sampling with the trained models does not require any real data: semantic masks are sampled from pure Gaussian noise and the generated masks are then used for conditioning during the image sampling process. </a:t>
            </a:r>
          </a:p>
          <a:p>
            <a:r>
              <a:rPr lang="en-US" dirty="0"/>
              <a:t>The real test set is only used during the validation, which requires all real and synthetic data. </a:t>
            </a:r>
          </a:p>
        </p:txBody>
      </p:sp>
      <p:sp>
        <p:nvSpPr>
          <p:cNvPr id="4" name="Slide Number Placeholder 3"/>
          <p:cNvSpPr>
            <a:spLocks noGrp="1"/>
          </p:cNvSpPr>
          <p:nvPr>
            <p:ph type="sldNum" sz="quarter" idx="5"/>
          </p:nvPr>
        </p:nvSpPr>
        <p:spPr/>
        <p:txBody>
          <a:bodyPr/>
          <a:lstStyle/>
          <a:p>
            <a:fld id="{CC520AD0-1A22-457A-AC18-EFC6FB426EBA}" type="slidenum">
              <a:rPr lang="en-US" smtClean="0"/>
              <a:t>14</a:t>
            </a:fld>
            <a:endParaRPr lang="en-US"/>
          </a:p>
        </p:txBody>
      </p:sp>
    </p:spTree>
    <p:extLst>
      <p:ext uri="{BB962C8B-B14F-4D97-AF65-F5344CB8AC3E}">
        <p14:creationId xmlns:p14="http://schemas.microsoft.com/office/powerpoint/2010/main" val="2718638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ISDM method shown in this Figure has a similar data and control flow to the All-Latent method.</a:t>
            </a:r>
          </a:p>
          <a:p>
            <a:pPr marL="228600" indent="-228600">
              <a:buAutoNum type="arabicPeriod"/>
            </a:pPr>
            <a:r>
              <a:rPr lang="en-US" dirty="0"/>
              <a:t>However, the ISDM method was implemented as a pure semantic image synthesis approach, which is why no DM is used to generate semantic masks. </a:t>
            </a:r>
          </a:p>
          <a:p>
            <a:pPr marL="228600" indent="-228600">
              <a:buAutoNum type="arabicPeriod"/>
            </a:pPr>
            <a:r>
              <a:rPr lang="en-US" dirty="0"/>
              <a:t>And that this method applies classifier-free guidance during sampling and therefore makes use of the null label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should be noted that the illustration is a simplified representation, because classifier-free guidance is not only done once at the end of the backward diffusion process as shown in the figure, but in every single step.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reality, it does not directly predict and combine images from y and ∅, but actually, it predicts and combines the noise on the images that should be removed in each step, as it is depicted in Figure 6.3b.)</a:t>
            </a:r>
          </a:p>
          <a:p>
            <a:pPr marL="0" lvl="0" indent="0">
              <a:buNone/>
            </a:pPr>
            <a:endParaRPr lang="en-US" dirty="0"/>
          </a:p>
        </p:txBody>
      </p:sp>
      <p:sp>
        <p:nvSpPr>
          <p:cNvPr id="4" name="Slide Number Placeholder 3"/>
          <p:cNvSpPr>
            <a:spLocks noGrp="1"/>
          </p:cNvSpPr>
          <p:nvPr>
            <p:ph type="sldNum" sz="quarter" idx="5"/>
          </p:nvPr>
        </p:nvSpPr>
        <p:spPr/>
        <p:txBody>
          <a:bodyPr/>
          <a:lstStyle/>
          <a:p>
            <a:fld id="{CC520AD0-1A22-457A-AC18-EFC6FB426EBA}" type="slidenum">
              <a:rPr lang="en-US" smtClean="0"/>
              <a:t>15</a:t>
            </a:fld>
            <a:endParaRPr lang="en-US"/>
          </a:p>
        </p:txBody>
      </p:sp>
    </p:spTree>
    <p:extLst>
      <p:ext uri="{BB962C8B-B14F-4D97-AF65-F5344CB8AC3E}">
        <p14:creationId xmlns:p14="http://schemas.microsoft.com/office/powerpoint/2010/main" val="2161745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ultimate goal of the thesis was to investigate whether semantic segmentation models for anomaly detection tasks can be improved with synthetic data from DMs. </a:t>
            </a:r>
          </a:p>
          <a:p>
            <a:pPr marL="228600" indent="-228600">
              <a:buAutoNum type="arabicPeriod"/>
            </a:pPr>
            <a:r>
              <a:rPr lang="en-US" dirty="0"/>
              <a:t>Thus, the validation process itself requires to train semantic segmentation models by using the generated data.</a:t>
            </a:r>
          </a:p>
          <a:p>
            <a:pPr marL="228600" indent="-228600">
              <a:buAutoNum type="arabicPeriod"/>
            </a:pPr>
            <a:r>
              <a:rPr lang="en-US" dirty="0"/>
              <a:t>In particular, the proposed methods are tested on three different models for semantic segmentation: the U-Net++, the FPN and the DeepLabv3+</a:t>
            </a:r>
          </a:p>
          <a:p>
            <a:pPr marL="228600" indent="-228600">
              <a:buAutoNum type="arabicPeriod"/>
            </a:pPr>
            <a:r>
              <a:rPr lang="en-US" dirty="0"/>
              <a:t>In general, for any given dataset, the proposed validation process first trains and evaluates each of the models on the real data only. </a:t>
            </a:r>
          </a:p>
          <a:p>
            <a:pPr marL="228600" indent="-228600">
              <a:buAutoNum type="arabicPeriod"/>
            </a:pPr>
            <a:r>
              <a:rPr lang="en-US" dirty="0"/>
              <a:t>These models serve as a baseline for comparison to models that are trained with different configurations of real and synthetic data</a:t>
            </a:r>
          </a:p>
          <a:p>
            <a:pPr marL="228600" indent="-228600">
              <a:buAutoNum type="arabicPeriod"/>
            </a:pPr>
            <a:r>
              <a:rPr lang="en-US" dirty="0"/>
              <a:t>These configurations included some with synthetic data only but most of them used all the real data and different amounts of synthetic data</a:t>
            </a:r>
          </a:p>
          <a:p>
            <a:pPr marL="228600" indent="-228600">
              <a:buAutoNum type="arabicPeriod"/>
            </a:pPr>
            <a:r>
              <a:rPr lang="en-US" dirty="0"/>
              <a:t>All the trained models are always evaluated on the real test set in terms of the mean intersection-over-union (</a:t>
            </a:r>
            <a:r>
              <a:rPr lang="en-US" dirty="0" err="1"/>
              <a:t>mIoU</a:t>
            </a:r>
            <a:r>
              <a:rPr lang="en-US" dirty="0"/>
              <a:t>)</a:t>
            </a:r>
          </a:p>
          <a:p>
            <a:pPr marL="228600" indent="-228600">
              <a:buAutoNum type="arabicPeriod"/>
            </a:pPr>
            <a:r>
              <a:rPr lang="en-US" dirty="0"/>
              <a:t>Which computes the ratio between the intersection and the union of the ground-truth and predicted semantic masks.</a:t>
            </a:r>
          </a:p>
        </p:txBody>
      </p:sp>
      <p:sp>
        <p:nvSpPr>
          <p:cNvPr id="4" name="Slide Number Placeholder 3"/>
          <p:cNvSpPr>
            <a:spLocks noGrp="1"/>
          </p:cNvSpPr>
          <p:nvPr>
            <p:ph type="sldNum" sz="quarter" idx="5"/>
          </p:nvPr>
        </p:nvSpPr>
        <p:spPr/>
        <p:txBody>
          <a:bodyPr/>
          <a:lstStyle/>
          <a:p>
            <a:fld id="{CC520AD0-1A22-457A-AC18-EFC6FB426EBA}" type="slidenum">
              <a:rPr lang="en-US" smtClean="0"/>
              <a:t>16</a:t>
            </a:fld>
            <a:endParaRPr lang="en-US"/>
          </a:p>
        </p:txBody>
      </p:sp>
    </p:spTree>
    <p:extLst>
      <p:ext uri="{BB962C8B-B14F-4D97-AF65-F5344CB8AC3E}">
        <p14:creationId xmlns:p14="http://schemas.microsoft.com/office/powerpoint/2010/main" val="2785829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For example, in this table you can see the results of the All-Latent Approach for Semantic Image Synthesis. </a:t>
            </a:r>
          </a:p>
          <a:p>
            <a:pPr marL="228600" indent="-228600">
              <a:buAutoNum type="arabicPeriod"/>
            </a:pPr>
            <a:r>
              <a:rPr lang="en-US" dirty="0"/>
              <a:t>The first row represents the baseline trained without synthetic data. </a:t>
            </a:r>
          </a:p>
          <a:p>
            <a:pPr marL="228600" indent="-228600">
              <a:buAutoNum type="arabicPeriod"/>
            </a:pPr>
            <a:r>
              <a:rPr lang="en-US" dirty="0"/>
              <a:t>All the other rows are compared to this baseline in terms of relative difference (“Diff.” columns) between the </a:t>
            </a:r>
            <a:r>
              <a:rPr lang="en-US" dirty="0" err="1"/>
              <a:t>mIoUs</a:t>
            </a:r>
            <a:r>
              <a:rPr lang="en-US" dirty="0"/>
              <a:t>. </a:t>
            </a:r>
          </a:p>
          <a:p>
            <a:pPr marL="228600" indent="-228600">
              <a:buAutoNum type="arabicPeriod"/>
            </a:pPr>
            <a:r>
              <a:rPr lang="en-US" dirty="0"/>
              <a:t>The </a:t>
            </a:r>
            <a:r>
              <a:rPr lang="en-US" dirty="0" err="1"/>
              <a:t>mIoU</a:t>
            </a:r>
            <a:r>
              <a:rPr lang="en-US" dirty="0"/>
              <a:t> scores that are higher than the baseline are written in bold and the maximum value is written in bold italics. </a:t>
            </a:r>
          </a:p>
          <a:p>
            <a:pPr marL="228600" indent="-228600">
              <a:buAutoNum type="arabicPeriod"/>
            </a:pPr>
            <a:r>
              <a:rPr lang="en-US" dirty="0"/>
              <a:t>“#R” is the number of real pairs and “#S” is the number of synthetic pairs that were used to train the models. </a:t>
            </a:r>
          </a:p>
          <a:p>
            <a:pPr marL="228600" indent="-228600">
              <a:buAutoNum type="arabicPeriod"/>
            </a:pPr>
            <a:r>
              <a:rPr lang="en-US" dirty="0"/>
              <a:t>“#Filtered” indicates how many of the 2000 originally generated image-masks pairs were selected. </a:t>
            </a:r>
          </a:p>
          <a:p>
            <a:pPr marL="228600" indent="-228600">
              <a:buAutoNum type="arabicPeriod"/>
            </a:pPr>
            <a:r>
              <a:rPr lang="en-US" dirty="0"/>
              <a:t>If “#Filtered” is NONE, for the values of “#S” below 2000, a random subset of the 2000 generated image-mask pairs is chosen. </a:t>
            </a:r>
          </a:p>
          <a:p>
            <a:pPr marL="228600" indent="-228600">
              <a:buAutoNum type="arabicPeriod"/>
            </a:pPr>
            <a:r>
              <a:rPr lang="en-US" dirty="0"/>
              <a:t>The results show that the U-Net++ was the best model for the dataset. It had the best baseline performance and also the best overall performance. </a:t>
            </a:r>
          </a:p>
          <a:p>
            <a:pPr marL="228600" indent="-228600">
              <a:buAutoNum type="arabicPeriod"/>
            </a:pPr>
            <a:r>
              <a:rPr lang="en-US" dirty="0"/>
              <a:t>However, it was also the model that could be improved the least in relative terms. It improved by a maximum of 3.2 % compared to the baseline.</a:t>
            </a:r>
          </a:p>
          <a:p>
            <a:pPr marL="228600" indent="-228600">
              <a:buAutoNum type="arabicPeriod"/>
            </a:pPr>
            <a:r>
              <a:rPr lang="en-US" dirty="0"/>
              <a:t>While the FPN and the DeepLabv3+ models improved by 6.9 and 5.6 % respectively</a:t>
            </a:r>
          </a:p>
          <a:p>
            <a:pPr marL="228600" indent="-228600">
              <a:buAutoNum type="arabicPeriod"/>
            </a:pPr>
            <a:r>
              <a:rPr lang="en-US" dirty="0"/>
              <a:t>You should also note that all these maximum improvements were reached with configurations that used filtering.</a:t>
            </a:r>
          </a:p>
          <a:p>
            <a:pPr marL="228600" indent="-228600">
              <a:buAutoNum type="arabicPeriod"/>
            </a:pPr>
            <a:r>
              <a:rPr lang="en-US" dirty="0"/>
              <a:t>Filtering almost always brought benefits.</a:t>
            </a:r>
          </a:p>
        </p:txBody>
      </p:sp>
      <p:sp>
        <p:nvSpPr>
          <p:cNvPr id="4" name="Slide Number Placeholder 3"/>
          <p:cNvSpPr>
            <a:spLocks noGrp="1"/>
          </p:cNvSpPr>
          <p:nvPr>
            <p:ph type="sldNum" sz="quarter" idx="5"/>
          </p:nvPr>
        </p:nvSpPr>
        <p:spPr/>
        <p:txBody>
          <a:bodyPr/>
          <a:lstStyle/>
          <a:p>
            <a:fld id="{CC520AD0-1A22-457A-AC18-EFC6FB426EBA}" type="slidenum">
              <a:rPr lang="en-US" smtClean="0"/>
              <a:t>17</a:t>
            </a:fld>
            <a:endParaRPr lang="en-US"/>
          </a:p>
        </p:txBody>
      </p:sp>
    </p:spTree>
    <p:extLst>
      <p:ext uri="{BB962C8B-B14F-4D97-AF65-F5344CB8AC3E}">
        <p14:creationId xmlns:p14="http://schemas.microsoft.com/office/powerpoint/2010/main" val="2195713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However, a look at the filtered data reveals a problem with the filtering process itself</a:t>
            </a:r>
          </a:p>
          <a:p>
            <a:pPr marL="228600" indent="-228600">
              <a:buAutoNum type="arabicPeriod"/>
            </a:pPr>
            <a:r>
              <a:rPr lang="en-US" dirty="0"/>
              <a:t>The selected image-mask pairs contained very similar semantic masks as you can see on the left</a:t>
            </a:r>
          </a:p>
          <a:p>
            <a:pPr marL="228600" indent="-228600">
              <a:buAutoNum type="arabicPeriod"/>
            </a:pPr>
            <a:r>
              <a:rPr lang="en-US" dirty="0"/>
              <a:t>the selected masks often had only very small defects and these were sometimes not even within the lemon. Clearly this was not wanted, but it is not only negative, because it also shows that the models could be improved just by adding “healthy” lemons.</a:t>
            </a:r>
          </a:p>
          <a:p>
            <a:pPr marL="228600" indent="-228600">
              <a:buAutoNum type="arabicPeriod"/>
            </a:pPr>
            <a:r>
              <a:rPr lang="en-US" dirty="0"/>
              <a:t>On the right you can see examples that were not selected during the filtering process and you can also see why: The conditioning on the semantic masks did not work well. There is no real defect on the images, but the defective region just appears blurred.</a:t>
            </a:r>
          </a:p>
          <a:p>
            <a:pPr marL="228600" indent="-228600">
              <a:buAutoNum type="arabicPeriod"/>
            </a:pPr>
            <a:r>
              <a:rPr lang="en-US" dirty="0"/>
              <a:t>The image on the top right is from the paired image-mask approach. You can see that not only the conditioning did not work properly, but also the Diffusion Model for generating masks performed poorly.</a:t>
            </a:r>
          </a:p>
        </p:txBody>
      </p:sp>
      <p:sp>
        <p:nvSpPr>
          <p:cNvPr id="4" name="Slide Number Placeholder 3"/>
          <p:cNvSpPr>
            <a:spLocks noGrp="1"/>
          </p:cNvSpPr>
          <p:nvPr>
            <p:ph type="sldNum" sz="quarter" idx="5"/>
          </p:nvPr>
        </p:nvSpPr>
        <p:spPr/>
        <p:txBody>
          <a:bodyPr/>
          <a:lstStyle/>
          <a:p>
            <a:fld id="{CC520AD0-1A22-457A-AC18-EFC6FB426EBA}" type="slidenum">
              <a:rPr lang="en-US" smtClean="0"/>
              <a:t>18</a:t>
            </a:fld>
            <a:endParaRPr lang="en-US"/>
          </a:p>
        </p:txBody>
      </p:sp>
    </p:spTree>
    <p:extLst>
      <p:ext uri="{BB962C8B-B14F-4D97-AF65-F5344CB8AC3E}">
        <p14:creationId xmlns:p14="http://schemas.microsoft.com/office/powerpoint/2010/main" val="4243550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This is also probably the reason why the semantic image synthesis approach for All-Latent worked better in general than the paired-image-mask synthesis approach, which is depicted in the figure on this slide.</a:t>
            </a:r>
          </a:p>
          <a:p>
            <a:pPr marL="228600" indent="-228600">
              <a:buAutoNum type="arabicPeriod"/>
            </a:pPr>
            <a:r>
              <a:rPr lang="en-US" dirty="0"/>
              <a:t>The blue columns represent the semantic image synthesis approach, abbreviated SIS, the red ones the paired image-mask synthesis abbreviated PIMS.</a:t>
            </a:r>
          </a:p>
          <a:p>
            <a:pPr marL="228600" indent="-228600">
              <a:buAutoNum type="arabicPeriod"/>
            </a:pPr>
            <a:r>
              <a:rPr lang="en-US" dirty="0"/>
              <a:t>The models were trained with all real and different numbers of synthetic data, abbreviated as “#S” </a:t>
            </a:r>
          </a:p>
          <a:p>
            <a:pPr marL="228600" indent="-228600">
              <a:buAutoNum type="arabicPeriod"/>
            </a:pPr>
            <a:r>
              <a:rPr lang="en-US" dirty="0"/>
              <a:t>The percentages refer to the improvements/deterioration compared to the baseline. </a:t>
            </a:r>
          </a:p>
          <a:p>
            <a:pPr marL="228600" indent="-228600">
              <a:buAutoNum type="arabicPeriod"/>
            </a:pPr>
            <a:r>
              <a:rPr lang="en-US" dirty="0"/>
              <a:t>You can see that SIS worked better for nearly all models and dataset configurations</a:t>
            </a:r>
          </a:p>
          <a:p>
            <a:pPr marL="228600" indent="-228600">
              <a:buAutoNum type="arabicPeriod"/>
            </a:pPr>
            <a:r>
              <a:rPr lang="en-US" dirty="0"/>
              <a:t>Because of these results and because of the problems just shown with the generated masks and images and also because All-Latent including filtering was quite complicated, the decision was made to test a simpler method based purely on semantic image synthesis. This is why ISDM was developed.</a:t>
            </a:r>
          </a:p>
        </p:txBody>
      </p:sp>
      <p:sp>
        <p:nvSpPr>
          <p:cNvPr id="4" name="Slide Number Placeholder 3"/>
          <p:cNvSpPr>
            <a:spLocks noGrp="1"/>
          </p:cNvSpPr>
          <p:nvPr>
            <p:ph type="sldNum" sz="quarter" idx="5"/>
          </p:nvPr>
        </p:nvSpPr>
        <p:spPr/>
        <p:txBody>
          <a:bodyPr/>
          <a:lstStyle/>
          <a:p>
            <a:fld id="{CC520AD0-1A22-457A-AC18-EFC6FB426EBA}" type="slidenum">
              <a:rPr lang="en-US" smtClean="0"/>
              <a:t>19</a:t>
            </a:fld>
            <a:endParaRPr lang="en-US"/>
          </a:p>
        </p:txBody>
      </p:sp>
    </p:spTree>
    <p:extLst>
      <p:ext uri="{BB962C8B-B14F-4D97-AF65-F5344CB8AC3E}">
        <p14:creationId xmlns:p14="http://schemas.microsoft.com/office/powerpoint/2010/main" val="4138350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On this slide a comparison between the All-Latent approach for Semantic Image Synthesis and the ISDM Method is shown. </a:t>
            </a:r>
          </a:p>
          <a:p>
            <a:pPr marL="228600" indent="-228600">
              <a:buAutoNum type="arabicPeriod"/>
            </a:pPr>
            <a:r>
              <a:rPr lang="en-US" dirty="0"/>
              <a:t>The label below each pair of bars indicates the number of real (“#R”) and synthetic (“#S”) image-mask pairs used to train the downstream segmentation model.</a:t>
            </a:r>
          </a:p>
          <a:p>
            <a:pPr marL="228600" indent="-228600">
              <a:buAutoNum type="arabicPeriod"/>
            </a:pPr>
            <a:r>
              <a:rPr lang="en-US" dirty="0"/>
              <a:t>The figure reveals that usually from 400 generated samples onward, the ISDM method could consistently outperform the baseline and also the All-Latent approach for all model architectures. </a:t>
            </a:r>
          </a:p>
          <a:p>
            <a:pPr marL="228600" indent="-228600">
              <a:buAutoNum type="arabicPeriod"/>
            </a:pPr>
            <a:r>
              <a:rPr lang="en-US" dirty="0"/>
              <a:t>These results were achieved without any filtering in post-processing. </a:t>
            </a:r>
          </a:p>
          <a:p>
            <a:pPr marL="228600" indent="-228600">
              <a:buAutoNum type="arabicPeriod"/>
            </a:pPr>
            <a:r>
              <a:rPr lang="en-US" dirty="0"/>
              <a:t>Furthermore, ISDM outperformed All-Latent by a large margin for the models that are trained only with synthetic data. In fact, it could reach results comparable to the baseline for the configuration #R=0 #S=1000 for all models.</a:t>
            </a:r>
          </a:p>
          <a:p>
            <a:pPr marL="228600" indent="-228600">
              <a:buAutoNum type="arabicPeriod"/>
            </a:pPr>
            <a:r>
              <a:rPr lang="en-US" dirty="0"/>
              <a:t>However, also ISDM was not working perfectly. </a:t>
            </a:r>
          </a:p>
        </p:txBody>
      </p:sp>
      <p:sp>
        <p:nvSpPr>
          <p:cNvPr id="4" name="Slide Number Placeholder 3"/>
          <p:cNvSpPr>
            <a:spLocks noGrp="1"/>
          </p:cNvSpPr>
          <p:nvPr>
            <p:ph type="sldNum" sz="quarter" idx="5"/>
          </p:nvPr>
        </p:nvSpPr>
        <p:spPr/>
        <p:txBody>
          <a:bodyPr/>
          <a:lstStyle/>
          <a:p>
            <a:fld id="{CC520AD0-1A22-457A-AC18-EFC6FB426EBA}" type="slidenum">
              <a:rPr lang="en-US" smtClean="0"/>
              <a:t>20</a:t>
            </a:fld>
            <a:endParaRPr lang="en-US"/>
          </a:p>
        </p:txBody>
      </p:sp>
    </p:spTree>
    <p:extLst>
      <p:ext uri="{BB962C8B-B14F-4D97-AF65-F5344CB8AC3E}">
        <p14:creationId xmlns:p14="http://schemas.microsoft.com/office/powerpoint/2010/main" val="143835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method tended to overfit for small datasets, which is shown by the example on the left</a:t>
            </a:r>
          </a:p>
          <a:p>
            <a:pPr marL="228600" indent="-228600">
              <a:buAutoNum type="arabicPeriod"/>
            </a:pPr>
            <a:r>
              <a:rPr lang="en-US" dirty="0"/>
              <a:t>Although only the real semantic mask is used for conditioning, the two samples created with it look identical to the real image</a:t>
            </a:r>
          </a:p>
          <a:p>
            <a:pPr marL="228600" indent="-228600">
              <a:buAutoNum type="arabicPeriod"/>
            </a:pPr>
            <a:r>
              <a:rPr lang="en-US" dirty="0"/>
              <a:t>On the right on the other hand an example for a bigger dataset shows that with bigger datasets the SDM can create different looking images even if conditioned on the same semantic masks.</a:t>
            </a:r>
          </a:p>
          <a:p>
            <a:pPr marL="228600" indent="-228600">
              <a:buAutoNum type="arabicPeriod"/>
            </a:pPr>
            <a:r>
              <a:rPr lang="en-US" dirty="0"/>
              <a:t>Overall you can see that ISDM could not remove the noise completely. Especially, the background is not perfectly black as for the real data.</a:t>
            </a:r>
          </a:p>
        </p:txBody>
      </p:sp>
      <p:sp>
        <p:nvSpPr>
          <p:cNvPr id="4" name="Slide Number Placeholder 3"/>
          <p:cNvSpPr>
            <a:spLocks noGrp="1"/>
          </p:cNvSpPr>
          <p:nvPr>
            <p:ph type="sldNum" sz="quarter" idx="5"/>
          </p:nvPr>
        </p:nvSpPr>
        <p:spPr/>
        <p:txBody>
          <a:bodyPr/>
          <a:lstStyle/>
          <a:p>
            <a:fld id="{CC520AD0-1A22-457A-AC18-EFC6FB426EBA}" type="slidenum">
              <a:rPr lang="en-US" smtClean="0"/>
              <a:t>21</a:t>
            </a:fld>
            <a:endParaRPr lang="en-US"/>
          </a:p>
        </p:txBody>
      </p:sp>
    </p:spTree>
    <p:extLst>
      <p:ext uri="{BB962C8B-B14F-4D97-AF65-F5344CB8AC3E}">
        <p14:creationId xmlns:p14="http://schemas.microsoft.com/office/powerpoint/2010/main" val="3657796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What if I told you that these lemons were generated from this: pure random noise ?</a:t>
            </a:r>
          </a:p>
          <a:p>
            <a:pPr marL="228600" indent="-228600">
              <a:buAutoNum type="arabicPeriod"/>
            </a:pPr>
            <a:r>
              <a:rPr lang="en-US" dirty="0"/>
              <a:t>In fact, they were generated by Diffusion Models a recent type of model for image synthesis.</a:t>
            </a:r>
          </a:p>
          <a:p>
            <a:pPr marL="228600" indent="-228600">
              <a:buAutoNum type="arabicPeriod"/>
            </a:pPr>
            <a:r>
              <a:rPr lang="en-US" dirty="0"/>
              <a:t>Generating images with Diffusion Models was one of the goals of my thesis. Therefore, as you can see, the Diffusion Models were trained on a Lemons Dataset.</a:t>
            </a:r>
          </a:p>
          <a:p>
            <a:pPr marL="228600" indent="-228600">
              <a:buAutoNum type="arabicPeriod"/>
            </a:pPr>
            <a:r>
              <a:rPr lang="en-US" dirty="0"/>
              <a:t>However, the goal was not to just create arbitrary Lemons…</a:t>
            </a:r>
          </a:p>
        </p:txBody>
      </p:sp>
      <p:sp>
        <p:nvSpPr>
          <p:cNvPr id="4" name="Slide Number Placeholder 3"/>
          <p:cNvSpPr>
            <a:spLocks noGrp="1"/>
          </p:cNvSpPr>
          <p:nvPr>
            <p:ph type="sldNum" sz="quarter" idx="5"/>
          </p:nvPr>
        </p:nvSpPr>
        <p:spPr/>
        <p:txBody>
          <a:bodyPr/>
          <a:lstStyle/>
          <a:p>
            <a:fld id="{CC520AD0-1A22-457A-AC18-EFC6FB426EBA}" type="slidenum">
              <a:rPr lang="en-US" smtClean="0"/>
              <a:t>4</a:t>
            </a:fld>
            <a:endParaRPr lang="en-US"/>
          </a:p>
        </p:txBody>
      </p:sp>
    </p:spTree>
    <p:extLst>
      <p:ext uri="{BB962C8B-B14F-4D97-AF65-F5344CB8AC3E}">
        <p14:creationId xmlns:p14="http://schemas.microsoft.com/office/powerpoint/2010/main" val="4250806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Another benefit of the ISDM method is that it supports multi-class datasets straight out of the box</a:t>
            </a:r>
          </a:p>
          <a:p>
            <a:pPr marL="228600" indent="-228600">
              <a:buAutoNum type="arabicPeriod"/>
            </a:pPr>
            <a:r>
              <a:rPr lang="en-US" dirty="0"/>
              <a:t>Therefore, it was also tested on a multi-class dataset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You can see that the extent of the improvements achieved through the synthetic data was generally low.</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However, there were also configurations for each model with which all three classes improved, or at least did not deteriorate, compared to the baseline.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Thus, one of the configurations #R=504 #S=1000 should be chosen for the FPN, as these gave the best average improvements for this model.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For the U-Net++ the three classes each benefited most from different dataset configurations. For this model, the configuration #R=504 #S=504 could offer the best compromise.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For the DeepLabv3+, the configurations #R=504 #S=400 and #R=504 #S=700 were the only ones where adding the synthetic data did not degrade any of the classes.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CC520AD0-1A22-457A-AC18-EFC6FB426EBA}" type="slidenum">
              <a:rPr lang="en-US" smtClean="0"/>
              <a:t>22</a:t>
            </a:fld>
            <a:endParaRPr lang="en-US"/>
          </a:p>
        </p:txBody>
      </p:sp>
    </p:spTree>
    <p:extLst>
      <p:ext uri="{BB962C8B-B14F-4D97-AF65-F5344CB8AC3E}">
        <p14:creationId xmlns:p14="http://schemas.microsoft.com/office/powerpoint/2010/main" val="1593826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 particular, this thesis focused on the use of DMs to enhance datasets for semantic segmentation with the ultimate goal of improving the performance of some widely used models for this task.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main difficulty when generating such datasets is that </a:t>
            </a:r>
            <a:r>
              <a:rPr lang="en-US" sz="1200" dirty="0"/>
              <a:t>pixel-level annotated semantic masks need to be considered.</a:t>
            </a:r>
            <a:endParaRPr lang="en-US" dirty="0"/>
          </a:p>
          <a:p>
            <a:pPr marL="228600" indent="-228600">
              <a:buAutoNum type="arabicPeriod"/>
            </a:pPr>
            <a:r>
              <a:rPr lang="en-US" dirty="0"/>
              <a:t>The use of synthetic data for semantic segmentation tasks proved to be particularly interesting many of the industrial datasets are scarce</a:t>
            </a:r>
          </a:p>
          <a:p>
            <a:pPr marL="228600" indent="-228600">
              <a:buAutoNum type="arabicPeriod"/>
            </a:pPr>
            <a:r>
              <a:rPr lang="en-US" dirty="0"/>
              <a:t>However, there was no approach yet applied to industrial semantic segmentation datasets for anomaly detection. </a:t>
            </a:r>
          </a:p>
          <a:p>
            <a:pPr marL="228600" indent="-228600">
              <a:buAutoNum type="arabicPeriod"/>
            </a:pPr>
            <a:r>
              <a:rPr lang="en-US" dirty="0"/>
              <a:t>The reason for this is probably that only a few such datasets are publicly available. </a:t>
            </a:r>
          </a:p>
          <a:p>
            <a:pPr marL="228600" indent="-228600">
              <a:buAutoNum type="arabicPeriod"/>
            </a:pPr>
            <a:r>
              <a:rPr lang="en-US" dirty="0"/>
              <a:t>Therefore, the major contribution of this work was to test approaches for semantic image synthesis and paired image mask synthesis on the industrial Lemons Dataset</a:t>
            </a:r>
          </a:p>
          <a:p>
            <a:pPr marL="228600" indent="-228600">
              <a:buAutoNum type="arabicPeriod"/>
            </a:pPr>
            <a:r>
              <a:rPr lang="en-US" dirty="0"/>
              <a:t>Two implementations were proposed in the thesis and tested through extensive experiments.</a:t>
            </a:r>
          </a:p>
          <a:p>
            <a:pPr marL="228600" indent="-228600">
              <a:buAutoNum type="arabicPeriod"/>
            </a:pPr>
            <a:r>
              <a:rPr lang="en-US" dirty="0"/>
              <a:t>All-Latent could improve the downstream semantic segmentation models for binary datasets, but it was necessary to filter the generated data in postprocessing.</a:t>
            </a:r>
          </a:p>
          <a:p>
            <a:pPr marL="228600" indent="-228600">
              <a:buAutoNum type="arabicPeriod"/>
            </a:pPr>
            <a:r>
              <a:rPr lang="en-US" dirty="0"/>
              <a:t>ISDM was easier to implement and could outperform All-Latent even without filtering.</a:t>
            </a:r>
          </a:p>
        </p:txBody>
      </p:sp>
      <p:sp>
        <p:nvSpPr>
          <p:cNvPr id="4" name="Slide Number Placeholder 3"/>
          <p:cNvSpPr>
            <a:spLocks noGrp="1"/>
          </p:cNvSpPr>
          <p:nvPr>
            <p:ph type="sldNum" sz="quarter" idx="5"/>
          </p:nvPr>
        </p:nvSpPr>
        <p:spPr/>
        <p:txBody>
          <a:bodyPr/>
          <a:lstStyle/>
          <a:p>
            <a:fld id="{CC520AD0-1A22-457A-AC18-EFC6FB426EBA}" type="slidenum">
              <a:rPr lang="en-US" smtClean="0"/>
              <a:t>23</a:t>
            </a:fld>
            <a:endParaRPr lang="en-US"/>
          </a:p>
        </p:txBody>
      </p:sp>
    </p:spTree>
    <p:extLst>
      <p:ext uri="{BB962C8B-B14F-4D97-AF65-F5344CB8AC3E}">
        <p14:creationId xmlns:p14="http://schemas.microsoft.com/office/powerpoint/2010/main" val="4111792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goal was to use Diffusion Models to create lemons which contain a specific defect</a:t>
            </a:r>
          </a:p>
          <a:p>
            <a:pPr marL="228600" indent="-228600">
              <a:buAutoNum type="arabicPeriod"/>
            </a:pPr>
            <a:r>
              <a:rPr lang="en-US" dirty="0"/>
              <a:t>This means some extra information is needed to guide the Diffusion Model during the sampling, which is how the image generation process is called</a:t>
            </a:r>
          </a:p>
          <a:p>
            <a:pPr marL="228600" indent="-228600">
              <a:buAutoNum type="arabicPeriod"/>
            </a:pPr>
            <a:r>
              <a:rPr lang="en-US" dirty="0"/>
              <a:t>The literature uses the term conditional image synthesis for tasks like this.</a:t>
            </a:r>
          </a:p>
          <a:p>
            <a:pPr marL="228600" indent="-228600">
              <a:buAutoNum type="arabicPeriod"/>
            </a:pPr>
            <a:r>
              <a:rPr lang="en-US" dirty="0"/>
              <a:t>In this thesis the goal was not to use semantic masks for conditioning, which as you can see in the picture give pixel-precise information of where the defect should lie in the image. </a:t>
            </a:r>
          </a:p>
        </p:txBody>
      </p:sp>
      <p:sp>
        <p:nvSpPr>
          <p:cNvPr id="4" name="Slide Number Placeholder 3"/>
          <p:cNvSpPr>
            <a:spLocks noGrp="1"/>
          </p:cNvSpPr>
          <p:nvPr>
            <p:ph type="sldNum" sz="quarter" idx="5"/>
          </p:nvPr>
        </p:nvSpPr>
        <p:spPr/>
        <p:txBody>
          <a:bodyPr/>
          <a:lstStyle/>
          <a:p>
            <a:fld id="{CC520AD0-1A22-457A-AC18-EFC6FB426EBA}" type="slidenum">
              <a:rPr lang="en-US" smtClean="0"/>
              <a:t>5</a:t>
            </a:fld>
            <a:endParaRPr lang="en-US"/>
          </a:p>
        </p:txBody>
      </p:sp>
    </p:spTree>
    <p:extLst>
      <p:ext uri="{BB962C8B-B14F-4D97-AF65-F5344CB8AC3E}">
        <p14:creationId xmlns:p14="http://schemas.microsoft.com/office/powerpoint/2010/main" val="2461459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Such semantic </a:t>
            </a:r>
            <a:r>
              <a:rPr lang="en-US" dirty="0" err="1"/>
              <a:t>maks</a:t>
            </a:r>
            <a:r>
              <a:rPr lang="en-US" dirty="0"/>
              <a:t> usually come from datasets for semantic segmentation</a:t>
            </a:r>
          </a:p>
          <a:p>
            <a:pPr marL="228600" indent="-228600">
              <a:buAutoNum type="arabicPeriod"/>
            </a:pPr>
            <a:r>
              <a:rPr lang="en-US" dirty="0"/>
              <a:t>Which is another well-known task in computer vision</a:t>
            </a:r>
          </a:p>
          <a:p>
            <a:pPr marL="228600" indent="-228600">
              <a:buAutoNum type="arabicPeriod"/>
            </a:pPr>
            <a:r>
              <a:rPr lang="en-US" dirty="0"/>
              <a:t>Models for semantic segmentation assign a class to each pixel of an input image</a:t>
            </a:r>
          </a:p>
          <a:p>
            <a:pPr marL="228600" indent="-228600">
              <a:buAutoNum type="arabicPeriod"/>
            </a:pPr>
            <a:r>
              <a:rPr lang="en-US" dirty="0"/>
              <a:t>Accordingly, the labels and output for these models are images themselves, the so-called semantic masks</a:t>
            </a:r>
          </a:p>
          <a:p>
            <a:pPr marL="228600" indent="-228600">
              <a:buAutoNum type="arabicPeriod"/>
            </a:pPr>
            <a:r>
              <a:rPr lang="en-US" dirty="0"/>
              <a:t>In their raw form, the semantic masks would correspond to grayscale images</a:t>
            </a:r>
          </a:p>
          <a:p>
            <a:pPr marL="228600" indent="-228600">
              <a:buAutoNum type="arabicPeriod"/>
            </a:pPr>
            <a:r>
              <a:rPr lang="en-US" dirty="0"/>
              <a:t>Because normally the different classes of a dataset for semantic segmentation are simply numbered from 0 upwards</a:t>
            </a:r>
          </a:p>
          <a:p>
            <a:pPr marL="228600" indent="-228600">
              <a:buAutoNum type="arabicPeriod"/>
            </a:pPr>
            <a:r>
              <a:rPr lang="en-US" dirty="0"/>
              <a:t>But, as you can see in the example below they are often colored for better visualization</a:t>
            </a:r>
          </a:p>
          <a:p>
            <a:pPr marL="228600" indent="-228600">
              <a:buAutoNum type="arabicPeriod"/>
            </a:pPr>
            <a:r>
              <a:rPr lang="en-US" dirty="0"/>
              <a:t>From this example you can also see that one important field of application is scene understanding</a:t>
            </a:r>
          </a:p>
          <a:p>
            <a:pPr marL="228600" indent="-228600">
              <a:buAutoNum type="arabicPeriod"/>
            </a:pPr>
            <a:r>
              <a:rPr lang="en-US" dirty="0"/>
              <a:t>But, the task is also important for the field of visual anomaly or defect detection with pixel accuracy</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CC520AD0-1A22-457A-AC18-EFC6FB426EBA}" type="slidenum">
              <a:rPr lang="en-US" smtClean="0"/>
              <a:t>6</a:t>
            </a:fld>
            <a:endParaRPr lang="en-US"/>
          </a:p>
        </p:txBody>
      </p:sp>
    </p:spTree>
    <p:extLst>
      <p:ext uri="{BB962C8B-B14F-4D97-AF65-F5344CB8AC3E}">
        <p14:creationId xmlns:p14="http://schemas.microsoft.com/office/powerpoint/2010/main" val="612313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Semantic Segmentation for anomaly detection is especially important for industry</a:t>
            </a:r>
          </a:p>
          <a:p>
            <a:pPr marL="228600" indent="-228600">
              <a:buAutoNum type="arabicPeriod"/>
            </a:pPr>
            <a:r>
              <a:rPr lang="en-US" dirty="0"/>
              <a:t>However, there is a problem, recent deep learning models for semantic segmentation tend to be “data-hungry”</a:t>
            </a:r>
          </a:p>
          <a:p>
            <a:pPr marL="228600" indent="-228600">
              <a:buAutoNum type="arabicPeriod"/>
            </a:pPr>
            <a:r>
              <a:rPr lang="en-US" dirty="0"/>
              <a:t>Meaning that they require a lot of training data to work optimally</a:t>
            </a:r>
          </a:p>
          <a:p>
            <a:pPr marL="228600" indent="-228600">
              <a:buAutoNum type="arabicPeriod"/>
            </a:pPr>
            <a:r>
              <a:rPr lang="en-US" dirty="0"/>
              <a:t>But, semantic segmentation datasets in industry are often scarce and imbalanced</a:t>
            </a:r>
          </a:p>
          <a:p>
            <a:pPr marL="685800" lvl="1" indent="-228600">
              <a:buAutoNum type="arabicPeriod"/>
            </a:pPr>
            <a:r>
              <a:rPr lang="en-US" dirty="0"/>
              <a:t>Because they require pixel-precise labelling which is time-consuming</a:t>
            </a:r>
          </a:p>
          <a:p>
            <a:pPr marL="685800" lvl="1" indent="-228600">
              <a:buAutoNum type="arabicPeriod"/>
            </a:pPr>
            <a:r>
              <a:rPr lang="en-US" dirty="0"/>
              <a:t>Furthermore, for some applications even expert assessment is needed for correct labelling</a:t>
            </a:r>
          </a:p>
          <a:p>
            <a:pPr marL="685800" lvl="1" indent="-228600">
              <a:buAutoNum type="arabicPeriod"/>
            </a:pPr>
            <a:r>
              <a:rPr lang="en-US" dirty="0"/>
              <a:t>This is particularly true for classes of anomalies that do not occur often, which is also a reason for the class imbalance that poses even more problems for semantic segmentation models</a:t>
            </a:r>
          </a:p>
          <a:p>
            <a:pPr marL="228600" lvl="0" indent="-228600">
              <a:buAutoNum type="arabicPeriod"/>
            </a:pPr>
            <a:r>
              <a:rPr lang="en-US" dirty="0"/>
              <a:t>This makes semantic segmentation on industrial datasets a suitable candidate for the application of current advances with generative models</a:t>
            </a:r>
          </a:p>
          <a:p>
            <a:pPr marL="228600" lvl="0" indent="-228600">
              <a:buAutoNum type="arabicPeriod"/>
            </a:pPr>
            <a:r>
              <a:rPr lang="en-US" dirty="0"/>
              <a:t>Because, with generative models, we can enhance a given dataset in such a way that the resulting dataset leads to a better performance for the given semantic segmentation models</a:t>
            </a:r>
          </a:p>
          <a:p>
            <a:pPr marL="228600" lvl="0" indent="-228600">
              <a:buAutoNum type="arabicPeriod"/>
            </a:pPr>
            <a:r>
              <a:rPr lang="en-US" dirty="0"/>
              <a:t>One type of generative models that has recently shown to work well for image synthesis and also conditional image synthesis, are the so-called Diffusion Models</a:t>
            </a:r>
          </a:p>
          <a:p>
            <a:pPr marL="228600" lvl="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CC520AD0-1A22-457A-AC18-EFC6FB426EBA}" type="slidenum">
              <a:rPr lang="en-US" smtClean="0"/>
              <a:t>7</a:t>
            </a:fld>
            <a:endParaRPr lang="en-US"/>
          </a:p>
        </p:txBody>
      </p:sp>
    </p:spTree>
    <p:extLst>
      <p:ext uri="{BB962C8B-B14F-4D97-AF65-F5344CB8AC3E}">
        <p14:creationId xmlns:p14="http://schemas.microsoft.com/office/powerpoint/2010/main" val="1447351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Diffusion models are trained to reverse the structure in data which was destroyed beforehand</a:t>
            </a:r>
          </a:p>
          <a:p>
            <a:pPr marL="228600" indent="-228600">
              <a:buAutoNum type="arabicPeriod"/>
            </a:pPr>
            <a:r>
              <a:rPr lang="en-US" dirty="0"/>
              <a:t>To do this, they essentially consist of two Markov chains that convert between two distributions:</a:t>
            </a:r>
          </a:p>
          <a:p>
            <a:pPr marL="685800" lvl="1" indent="-228600">
              <a:buAutoNum type="arabicPeriod"/>
            </a:pPr>
            <a:r>
              <a:rPr lang="en-US" dirty="0"/>
              <a:t>The forward process gradually adds noise to the input image</a:t>
            </a:r>
          </a:p>
          <a:p>
            <a:pPr marL="685800" lvl="1" indent="-228600">
              <a:buAutoNum type="arabicPeriod"/>
            </a:pPr>
            <a:r>
              <a:rPr lang="en-US" dirty="0"/>
              <a:t>For the backward process a model is trained to reverse the forward process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forward process typically involves Gaussian kernels which transform a sample X0 from the data to pure random noise within T steps.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If the forward process uses Gaussian kernels in combination with small diffusion rates, the backward diffusion can rely on Gaussian kernels for the denoising process too.</a:t>
            </a:r>
          </a:p>
          <a:p>
            <a:pPr marL="228600" indent="-228600">
              <a:buAutoNum type="arabicPeriod"/>
            </a:pPr>
            <a:r>
              <a:rPr lang="en-US" dirty="0"/>
              <a:t>This property is important because it reduces the learning procedure involved in the reverse process to a minimum: it is only required to learn the parameters mean and variance of Gaussian distributions.</a:t>
            </a:r>
          </a:p>
          <a:p>
            <a:pPr marL="228600" lvl="0" indent="-228600">
              <a:buAutoNum type="arabicPeriod"/>
            </a:pPr>
            <a:endParaRPr lang="en-US" dirty="0"/>
          </a:p>
          <a:p>
            <a:endParaRPr lang="en-US" dirty="0"/>
          </a:p>
        </p:txBody>
      </p:sp>
      <p:sp>
        <p:nvSpPr>
          <p:cNvPr id="4" name="Slide Number Placeholder 3"/>
          <p:cNvSpPr>
            <a:spLocks noGrp="1"/>
          </p:cNvSpPr>
          <p:nvPr>
            <p:ph type="sldNum" sz="quarter" idx="5"/>
          </p:nvPr>
        </p:nvSpPr>
        <p:spPr/>
        <p:txBody>
          <a:bodyPr/>
          <a:lstStyle/>
          <a:p>
            <a:fld id="{CC520AD0-1A22-457A-AC18-EFC6FB426EBA}" type="slidenum">
              <a:rPr lang="en-US" smtClean="0"/>
              <a:t>8</a:t>
            </a:fld>
            <a:endParaRPr lang="en-US"/>
          </a:p>
        </p:txBody>
      </p:sp>
    </p:spTree>
    <p:extLst>
      <p:ext uri="{BB962C8B-B14F-4D97-AF65-F5344CB8AC3E}">
        <p14:creationId xmlns:p14="http://schemas.microsoft.com/office/powerpoint/2010/main" val="4240524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DMs involve a lot more mathematics and probability theory than what was shown previously!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But., I want rather point out a few important baseline implementations on which basically all following approaches relied.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first of them, are the </a:t>
            </a:r>
            <a:r>
              <a:rPr lang="en-US" dirty="0" err="1"/>
              <a:t>Denosiing</a:t>
            </a:r>
            <a:r>
              <a:rPr lang="en-US" dirty="0"/>
              <a:t> Diffusion Probabilistic Models DDPMs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DDPMs feature several important design choices on which subsequent work build upon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They were the first DM implementation to achieve high-quality image samples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Improved Diffusion added some modifications to DDPMs that lead to improvements such as faster sampling algorithms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Further research also concerned the conditioning of Diffusion Models I talked about already in the introduction</a:t>
            </a:r>
          </a:p>
          <a:p>
            <a:endParaRPr lang="en-US" dirty="0"/>
          </a:p>
        </p:txBody>
      </p:sp>
      <p:sp>
        <p:nvSpPr>
          <p:cNvPr id="4" name="Slide Number Placeholder 3"/>
          <p:cNvSpPr>
            <a:spLocks noGrp="1"/>
          </p:cNvSpPr>
          <p:nvPr>
            <p:ph type="sldNum" sz="quarter" idx="5"/>
          </p:nvPr>
        </p:nvSpPr>
        <p:spPr/>
        <p:txBody>
          <a:bodyPr/>
          <a:lstStyle/>
          <a:p>
            <a:fld id="{CC520AD0-1A22-457A-AC18-EFC6FB426EBA}" type="slidenum">
              <a:rPr lang="en-US" smtClean="0"/>
              <a:t>9</a:t>
            </a:fld>
            <a:endParaRPr lang="en-US"/>
          </a:p>
        </p:txBody>
      </p:sp>
    </p:spTree>
    <p:extLst>
      <p:ext uri="{BB962C8B-B14F-4D97-AF65-F5344CB8AC3E}">
        <p14:creationId xmlns:p14="http://schemas.microsoft.com/office/powerpoint/2010/main" val="4287297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first models for this purpose were the Guided Diffusion models which applied classifier guidance during sampling</a:t>
            </a:r>
          </a:p>
          <a:p>
            <a:pPr marL="228600" indent="-228600">
              <a:buAutoNum type="arabicPeriod"/>
            </a:pPr>
            <a:r>
              <a:rPr lang="en-US" dirty="0"/>
              <a:t>Classifier guidance requires to train an extra classifier, which is used during to guide the sampling towards a class label</a:t>
            </a:r>
          </a:p>
          <a:p>
            <a:pPr marL="228600" indent="-228600">
              <a:buAutoNum type="arabicPeriod"/>
            </a:pPr>
            <a:r>
              <a:rPr lang="en-US" dirty="0"/>
              <a:t>So, this was a first DM that explicitly addressed conditional image synthesis.</a:t>
            </a:r>
          </a:p>
          <a:p>
            <a:pPr marL="228600" indent="-228600">
              <a:buAutoNum type="arabicPeriod"/>
            </a:pPr>
            <a:r>
              <a:rPr lang="en-US" dirty="0"/>
              <a:t>The researchers </a:t>
            </a:r>
            <a:r>
              <a:rPr lang="en-US" dirty="0" err="1"/>
              <a:t>behing</a:t>
            </a:r>
            <a:r>
              <a:rPr lang="en-US" dirty="0"/>
              <a:t> Classifier-free Guidance built upon this approach, but wanted to achieve conditioning without the need for an extra-classifier.</a:t>
            </a:r>
          </a:p>
          <a:p>
            <a:pPr marL="228600" indent="-228600">
              <a:buAutoNum type="arabicPeriod"/>
            </a:pPr>
            <a:r>
              <a:rPr lang="en-US" dirty="0"/>
              <a:t>Thus they jointly trained a class-conditional and an unconditional DM parametrized by a single neural network.</a:t>
            </a:r>
          </a:p>
          <a:p>
            <a:pPr marL="228600" indent="-228600">
              <a:buAutoNum type="arabicPeriod"/>
            </a:pPr>
            <a:r>
              <a:rPr lang="en-US" dirty="0"/>
              <a:t>They used a predefined null label to simulate the unconditional case.</a:t>
            </a:r>
          </a:p>
          <a:p>
            <a:pPr marL="228600" indent="-228600">
              <a:buAutoNum type="arabicPeriod"/>
            </a:pPr>
            <a:r>
              <a:rPr lang="en-US" dirty="0"/>
              <a:t>During training they randomly switch between the true class and the null label.</a:t>
            </a:r>
          </a:p>
          <a:p>
            <a:pPr marL="228600" indent="-228600">
              <a:buAutoNum type="arabicPeriod"/>
            </a:pPr>
            <a:r>
              <a:rPr lang="en-US" dirty="0"/>
              <a:t>Sampling corresponds to  a linear combination of both predictions: the one condition on the real class and the one conditioned on the null label.</a:t>
            </a:r>
          </a:p>
          <a:p>
            <a:pPr marL="228600" indent="-228600">
              <a:buAutoNum type="arabicPeriod"/>
            </a:pPr>
            <a:r>
              <a:rPr lang="en-US" dirty="0"/>
              <a:t>Such conditioning techniques are also of importance when it comes to generating synthetic datasets for semantic segmentation</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CC520AD0-1A22-457A-AC18-EFC6FB426EBA}" type="slidenum">
              <a:rPr lang="en-US" smtClean="0"/>
              <a:t>10</a:t>
            </a:fld>
            <a:endParaRPr lang="en-US"/>
          </a:p>
        </p:txBody>
      </p:sp>
    </p:spTree>
    <p:extLst>
      <p:ext uri="{BB962C8B-B14F-4D97-AF65-F5344CB8AC3E}">
        <p14:creationId xmlns:p14="http://schemas.microsoft.com/office/powerpoint/2010/main" val="435877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literature mainly distinguishes between two approaches for this task</a:t>
            </a:r>
          </a:p>
          <a:p>
            <a:pPr marL="685800" lvl="1" indent="-228600">
              <a:buAutoNum type="arabicPeriod"/>
            </a:pPr>
            <a:r>
              <a:rPr lang="en-US" dirty="0"/>
              <a:t>Semantic Image Synthesis and</a:t>
            </a:r>
          </a:p>
          <a:p>
            <a:pPr marL="685800" lvl="1" indent="-228600">
              <a:buAutoNum type="arabicPeriod"/>
            </a:pPr>
            <a:r>
              <a:rPr lang="en-US" dirty="0"/>
              <a:t>Paired Image-Mask Synthesis</a:t>
            </a:r>
          </a:p>
          <a:p>
            <a:pPr marL="228600" lvl="0" indent="-228600">
              <a:buAutoNum type="arabicPeriod"/>
            </a:pPr>
            <a:r>
              <a:rPr lang="en-US" dirty="0"/>
              <a:t>The first can be considered as the opposite task of semantic segmentation</a:t>
            </a:r>
          </a:p>
          <a:p>
            <a:pPr marL="228600" lvl="0" indent="-228600">
              <a:buAutoNum type="arabicPeriod"/>
            </a:pPr>
            <a:r>
              <a:rPr lang="en-US" dirty="0"/>
              <a:t>It is about generating realistic images that correspond with semantic masks provided as input</a:t>
            </a:r>
          </a:p>
          <a:p>
            <a:pPr marL="228600" lvl="0" indent="-228600">
              <a:buAutoNum type="arabicPeriod"/>
            </a:pPr>
            <a:r>
              <a:rPr lang="en-US" dirty="0"/>
              <a:t>The second, is even more complex, because it aims at generating both images and corresponding masks.</a:t>
            </a:r>
          </a:p>
          <a:p>
            <a:pPr marL="228600" lvl="0" indent="-228600">
              <a:buAutoNum type="arabicPeriod"/>
            </a:pPr>
            <a:r>
              <a:rPr lang="en-US" dirty="0"/>
              <a:t>The figure below depicts the conceptual differences between the two approaches</a:t>
            </a:r>
          </a:p>
        </p:txBody>
      </p:sp>
      <p:sp>
        <p:nvSpPr>
          <p:cNvPr id="4" name="Slide Number Placeholder 3"/>
          <p:cNvSpPr>
            <a:spLocks noGrp="1"/>
          </p:cNvSpPr>
          <p:nvPr>
            <p:ph type="sldNum" sz="quarter" idx="5"/>
          </p:nvPr>
        </p:nvSpPr>
        <p:spPr/>
        <p:txBody>
          <a:bodyPr/>
          <a:lstStyle/>
          <a:p>
            <a:fld id="{CC520AD0-1A22-457A-AC18-EFC6FB426EBA}" type="slidenum">
              <a:rPr lang="en-US" smtClean="0"/>
              <a:t>11</a:t>
            </a:fld>
            <a:endParaRPr lang="en-US"/>
          </a:p>
        </p:txBody>
      </p:sp>
    </p:spTree>
    <p:extLst>
      <p:ext uri="{BB962C8B-B14F-4D97-AF65-F5344CB8AC3E}">
        <p14:creationId xmlns:p14="http://schemas.microsoft.com/office/powerpoint/2010/main" val="2484514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9E84-43F1-854A-6D5D-C90EE735B6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CBD0B2-EE6C-6438-E9FD-1E9F5DB4D8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D15B9E-A73D-EA30-8BBA-67E55F02B929}"/>
              </a:ext>
            </a:extLst>
          </p:cNvPr>
          <p:cNvSpPr>
            <a:spLocks noGrp="1"/>
          </p:cNvSpPr>
          <p:nvPr>
            <p:ph type="dt" sz="half" idx="10"/>
          </p:nvPr>
        </p:nvSpPr>
        <p:spPr/>
        <p:txBody>
          <a:bodyPr/>
          <a:lstStyle/>
          <a:p>
            <a:r>
              <a:rPr lang="en-US"/>
              <a:t>29/09/2023</a:t>
            </a:r>
          </a:p>
        </p:txBody>
      </p:sp>
      <p:sp>
        <p:nvSpPr>
          <p:cNvPr id="5" name="Footer Placeholder 4">
            <a:extLst>
              <a:ext uri="{FF2B5EF4-FFF2-40B4-BE49-F238E27FC236}">
                <a16:creationId xmlns:a16="http://schemas.microsoft.com/office/drawing/2014/main" id="{E4232C94-70C4-A5F9-3361-41DAF31E7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40D2F5-E245-31DE-C1ED-AAEC4798419B}"/>
              </a:ext>
            </a:extLst>
          </p:cNvPr>
          <p:cNvSpPr>
            <a:spLocks noGrp="1"/>
          </p:cNvSpPr>
          <p:nvPr>
            <p:ph type="sldNum" sz="quarter" idx="12"/>
          </p:nvPr>
        </p:nvSpPr>
        <p:spPr/>
        <p:txBody>
          <a:bodyPr/>
          <a:lstStyle/>
          <a:p>
            <a:fld id="{3F9EC8A5-C18E-4895-9DA0-8CDC8DCEC096}" type="slidenum">
              <a:rPr lang="en-US" smtClean="0"/>
              <a:t>‹#›</a:t>
            </a:fld>
            <a:endParaRPr lang="en-US"/>
          </a:p>
        </p:txBody>
      </p:sp>
    </p:spTree>
    <p:extLst>
      <p:ext uri="{BB962C8B-B14F-4D97-AF65-F5344CB8AC3E}">
        <p14:creationId xmlns:p14="http://schemas.microsoft.com/office/powerpoint/2010/main" val="3378663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D344A-3771-D822-5DE2-5CD2633E31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0D3809-E371-3117-E263-23F2A94F23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97A5A9-B5EC-BF4C-1A36-93CA548884DF}"/>
              </a:ext>
            </a:extLst>
          </p:cNvPr>
          <p:cNvSpPr>
            <a:spLocks noGrp="1"/>
          </p:cNvSpPr>
          <p:nvPr>
            <p:ph type="dt" sz="half" idx="10"/>
          </p:nvPr>
        </p:nvSpPr>
        <p:spPr/>
        <p:txBody>
          <a:bodyPr/>
          <a:lstStyle/>
          <a:p>
            <a:r>
              <a:rPr lang="en-US"/>
              <a:t>29/09/2023</a:t>
            </a:r>
          </a:p>
        </p:txBody>
      </p:sp>
      <p:sp>
        <p:nvSpPr>
          <p:cNvPr id="5" name="Footer Placeholder 4">
            <a:extLst>
              <a:ext uri="{FF2B5EF4-FFF2-40B4-BE49-F238E27FC236}">
                <a16:creationId xmlns:a16="http://schemas.microsoft.com/office/drawing/2014/main" id="{B53D132D-7965-6F24-2160-E7A7312A99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F82FFB-8009-B119-7FDB-8A4DB899631E}"/>
              </a:ext>
            </a:extLst>
          </p:cNvPr>
          <p:cNvSpPr>
            <a:spLocks noGrp="1"/>
          </p:cNvSpPr>
          <p:nvPr>
            <p:ph type="sldNum" sz="quarter" idx="12"/>
          </p:nvPr>
        </p:nvSpPr>
        <p:spPr/>
        <p:txBody>
          <a:bodyPr/>
          <a:lstStyle/>
          <a:p>
            <a:fld id="{3F9EC8A5-C18E-4895-9DA0-8CDC8DCEC096}" type="slidenum">
              <a:rPr lang="en-US" smtClean="0"/>
              <a:t>‹#›</a:t>
            </a:fld>
            <a:endParaRPr lang="en-US"/>
          </a:p>
        </p:txBody>
      </p:sp>
    </p:spTree>
    <p:extLst>
      <p:ext uri="{BB962C8B-B14F-4D97-AF65-F5344CB8AC3E}">
        <p14:creationId xmlns:p14="http://schemas.microsoft.com/office/powerpoint/2010/main" val="512677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A96A03-9758-666D-8341-4AE11D9896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88AD11-71FE-552F-5EBC-15081BB6B7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09658C-A5A6-4CE6-818F-F65ECA1BD291}"/>
              </a:ext>
            </a:extLst>
          </p:cNvPr>
          <p:cNvSpPr>
            <a:spLocks noGrp="1"/>
          </p:cNvSpPr>
          <p:nvPr>
            <p:ph type="dt" sz="half" idx="10"/>
          </p:nvPr>
        </p:nvSpPr>
        <p:spPr/>
        <p:txBody>
          <a:bodyPr/>
          <a:lstStyle/>
          <a:p>
            <a:r>
              <a:rPr lang="en-US"/>
              <a:t>29/09/2023</a:t>
            </a:r>
          </a:p>
        </p:txBody>
      </p:sp>
      <p:sp>
        <p:nvSpPr>
          <p:cNvPr id="5" name="Footer Placeholder 4">
            <a:extLst>
              <a:ext uri="{FF2B5EF4-FFF2-40B4-BE49-F238E27FC236}">
                <a16:creationId xmlns:a16="http://schemas.microsoft.com/office/drawing/2014/main" id="{CBC27159-373F-ED6B-AF9F-11123D51F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E424EB-0039-215B-9661-B4D8B97E51E8}"/>
              </a:ext>
            </a:extLst>
          </p:cNvPr>
          <p:cNvSpPr>
            <a:spLocks noGrp="1"/>
          </p:cNvSpPr>
          <p:nvPr>
            <p:ph type="sldNum" sz="quarter" idx="12"/>
          </p:nvPr>
        </p:nvSpPr>
        <p:spPr/>
        <p:txBody>
          <a:bodyPr/>
          <a:lstStyle/>
          <a:p>
            <a:fld id="{3F9EC8A5-C18E-4895-9DA0-8CDC8DCEC096}" type="slidenum">
              <a:rPr lang="en-US" smtClean="0"/>
              <a:t>‹#›</a:t>
            </a:fld>
            <a:endParaRPr lang="en-US"/>
          </a:p>
        </p:txBody>
      </p:sp>
    </p:spTree>
    <p:extLst>
      <p:ext uri="{BB962C8B-B14F-4D97-AF65-F5344CB8AC3E}">
        <p14:creationId xmlns:p14="http://schemas.microsoft.com/office/powerpoint/2010/main" val="1452644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13C3-6268-A75A-72A5-129FDFFF8C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682C10-ECCC-0470-F7D0-98EF11204F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62CDCC-4769-C973-08EC-056BD175C96C}"/>
              </a:ext>
            </a:extLst>
          </p:cNvPr>
          <p:cNvSpPr>
            <a:spLocks noGrp="1"/>
          </p:cNvSpPr>
          <p:nvPr>
            <p:ph type="dt" sz="half" idx="10"/>
          </p:nvPr>
        </p:nvSpPr>
        <p:spPr/>
        <p:txBody>
          <a:bodyPr/>
          <a:lstStyle/>
          <a:p>
            <a:r>
              <a:rPr lang="en-US"/>
              <a:t>29/09/2023</a:t>
            </a:r>
          </a:p>
        </p:txBody>
      </p:sp>
      <p:sp>
        <p:nvSpPr>
          <p:cNvPr id="5" name="Footer Placeholder 4">
            <a:extLst>
              <a:ext uri="{FF2B5EF4-FFF2-40B4-BE49-F238E27FC236}">
                <a16:creationId xmlns:a16="http://schemas.microsoft.com/office/drawing/2014/main" id="{2573E4EF-AD62-51C6-6E17-5B663F528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E3047-57D6-EB52-1576-EF030D6A2AB6}"/>
              </a:ext>
            </a:extLst>
          </p:cNvPr>
          <p:cNvSpPr>
            <a:spLocks noGrp="1"/>
          </p:cNvSpPr>
          <p:nvPr>
            <p:ph type="sldNum" sz="quarter" idx="12"/>
          </p:nvPr>
        </p:nvSpPr>
        <p:spPr/>
        <p:txBody>
          <a:bodyPr/>
          <a:lstStyle/>
          <a:p>
            <a:fld id="{3F9EC8A5-C18E-4895-9DA0-8CDC8DCEC096}" type="slidenum">
              <a:rPr lang="en-US" smtClean="0"/>
              <a:t>‹#›</a:t>
            </a:fld>
            <a:endParaRPr lang="en-US"/>
          </a:p>
        </p:txBody>
      </p:sp>
    </p:spTree>
    <p:extLst>
      <p:ext uri="{BB962C8B-B14F-4D97-AF65-F5344CB8AC3E}">
        <p14:creationId xmlns:p14="http://schemas.microsoft.com/office/powerpoint/2010/main" val="3614321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E69B3-E7AA-BB65-A5E3-FC4808DB2F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190108-6E1C-6FFE-2D8E-AC64E86EA2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158C87-9E74-7188-3FC5-477D184EBAEF}"/>
              </a:ext>
            </a:extLst>
          </p:cNvPr>
          <p:cNvSpPr>
            <a:spLocks noGrp="1"/>
          </p:cNvSpPr>
          <p:nvPr>
            <p:ph type="dt" sz="half" idx="10"/>
          </p:nvPr>
        </p:nvSpPr>
        <p:spPr/>
        <p:txBody>
          <a:bodyPr/>
          <a:lstStyle/>
          <a:p>
            <a:r>
              <a:rPr lang="en-US"/>
              <a:t>29/09/2023</a:t>
            </a:r>
          </a:p>
        </p:txBody>
      </p:sp>
      <p:sp>
        <p:nvSpPr>
          <p:cNvPr id="5" name="Footer Placeholder 4">
            <a:extLst>
              <a:ext uri="{FF2B5EF4-FFF2-40B4-BE49-F238E27FC236}">
                <a16:creationId xmlns:a16="http://schemas.microsoft.com/office/drawing/2014/main" id="{B67BFEAB-CC9B-7C08-4976-11665435F2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731CB6-BF1B-F546-05D2-8FFAE186E1A9}"/>
              </a:ext>
            </a:extLst>
          </p:cNvPr>
          <p:cNvSpPr>
            <a:spLocks noGrp="1"/>
          </p:cNvSpPr>
          <p:nvPr>
            <p:ph type="sldNum" sz="quarter" idx="12"/>
          </p:nvPr>
        </p:nvSpPr>
        <p:spPr/>
        <p:txBody>
          <a:bodyPr/>
          <a:lstStyle/>
          <a:p>
            <a:fld id="{3F9EC8A5-C18E-4895-9DA0-8CDC8DCEC096}" type="slidenum">
              <a:rPr lang="en-US" smtClean="0"/>
              <a:t>‹#›</a:t>
            </a:fld>
            <a:endParaRPr lang="en-US"/>
          </a:p>
        </p:txBody>
      </p:sp>
    </p:spTree>
    <p:extLst>
      <p:ext uri="{BB962C8B-B14F-4D97-AF65-F5344CB8AC3E}">
        <p14:creationId xmlns:p14="http://schemas.microsoft.com/office/powerpoint/2010/main" val="971584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D785B-CCE7-B35D-68E8-291D020242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0A8ABA-90BF-EEB7-394F-430D2F5F24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AAF1B8-3B15-0868-777E-C3770C5F50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43CA45-3F35-4EE4-6B8E-8E3DF4708DEC}"/>
              </a:ext>
            </a:extLst>
          </p:cNvPr>
          <p:cNvSpPr>
            <a:spLocks noGrp="1"/>
          </p:cNvSpPr>
          <p:nvPr>
            <p:ph type="dt" sz="half" idx="10"/>
          </p:nvPr>
        </p:nvSpPr>
        <p:spPr/>
        <p:txBody>
          <a:bodyPr/>
          <a:lstStyle/>
          <a:p>
            <a:r>
              <a:rPr lang="en-US"/>
              <a:t>29/09/2023</a:t>
            </a:r>
          </a:p>
        </p:txBody>
      </p:sp>
      <p:sp>
        <p:nvSpPr>
          <p:cNvPr id="6" name="Footer Placeholder 5">
            <a:extLst>
              <a:ext uri="{FF2B5EF4-FFF2-40B4-BE49-F238E27FC236}">
                <a16:creationId xmlns:a16="http://schemas.microsoft.com/office/drawing/2014/main" id="{D0A26C25-7AA4-90B5-5714-F12BAFB6A7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8D6B50-6668-86C4-C02E-755349735239}"/>
              </a:ext>
            </a:extLst>
          </p:cNvPr>
          <p:cNvSpPr>
            <a:spLocks noGrp="1"/>
          </p:cNvSpPr>
          <p:nvPr>
            <p:ph type="sldNum" sz="quarter" idx="12"/>
          </p:nvPr>
        </p:nvSpPr>
        <p:spPr/>
        <p:txBody>
          <a:bodyPr/>
          <a:lstStyle/>
          <a:p>
            <a:fld id="{3F9EC8A5-C18E-4895-9DA0-8CDC8DCEC096}" type="slidenum">
              <a:rPr lang="en-US" smtClean="0"/>
              <a:t>‹#›</a:t>
            </a:fld>
            <a:endParaRPr lang="en-US"/>
          </a:p>
        </p:txBody>
      </p:sp>
    </p:spTree>
    <p:extLst>
      <p:ext uri="{BB962C8B-B14F-4D97-AF65-F5344CB8AC3E}">
        <p14:creationId xmlns:p14="http://schemas.microsoft.com/office/powerpoint/2010/main" val="1756568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B45D7-CBB0-5E42-A5F7-5865ADF316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39836F-12FA-19E2-DC02-93AED0EA14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9ED701-6C66-1855-B68D-CD70CC84A1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4DA8FE-4C72-CAA7-3A29-3F9F68829B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C9CBC1-C40B-5729-7057-DB0306FE43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F00965-2820-54C7-20B4-C72CF9DDF7B8}"/>
              </a:ext>
            </a:extLst>
          </p:cNvPr>
          <p:cNvSpPr>
            <a:spLocks noGrp="1"/>
          </p:cNvSpPr>
          <p:nvPr>
            <p:ph type="dt" sz="half" idx="10"/>
          </p:nvPr>
        </p:nvSpPr>
        <p:spPr/>
        <p:txBody>
          <a:bodyPr/>
          <a:lstStyle/>
          <a:p>
            <a:r>
              <a:rPr lang="en-US"/>
              <a:t>29/09/2023</a:t>
            </a:r>
          </a:p>
        </p:txBody>
      </p:sp>
      <p:sp>
        <p:nvSpPr>
          <p:cNvPr id="8" name="Footer Placeholder 7">
            <a:extLst>
              <a:ext uri="{FF2B5EF4-FFF2-40B4-BE49-F238E27FC236}">
                <a16:creationId xmlns:a16="http://schemas.microsoft.com/office/drawing/2014/main" id="{A7B2F295-CB19-C444-A056-AE7A9B3744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402B7D-49EC-F1F4-97E9-BEE3E6D2984F}"/>
              </a:ext>
            </a:extLst>
          </p:cNvPr>
          <p:cNvSpPr>
            <a:spLocks noGrp="1"/>
          </p:cNvSpPr>
          <p:nvPr>
            <p:ph type="sldNum" sz="quarter" idx="12"/>
          </p:nvPr>
        </p:nvSpPr>
        <p:spPr/>
        <p:txBody>
          <a:bodyPr/>
          <a:lstStyle/>
          <a:p>
            <a:fld id="{3F9EC8A5-C18E-4895-9DA0-8CDC8DCEC096}" type="slidenum">
              <a:rPr lang="en-US" smtClean="0"/>
              <a:t>‹#›</a:t>
            </a:fld>
            <a:endParaRPr lang="en-US"/>
          </a:p>
        </p:txBody>
      </p:sp>
    </p:spTree>
    <p:extLst>
      <p:ext uri="{BB962C8B-B14F-4D97-AF65-F5344CB8AC3E}">
        <p14:creationId xmlns:p14="http://schemas.microsoft.com/office/powerpoint/2010/main" val="1988984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5AD53-B671-1976-6606-DC2931EA48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D7D195-C547-B365-7CF2-7641F9BB3F00}"/>
              </a:ext>
            </a:extLst>
          </p:cNvPr>
          <p:cNvSpPr>
            <a:spLocks noGrp="1"/>
          </p:cNvSpPr>
          <p:nvPr>
            <p:ph type="dt" sz="half" idx="10"/>
          </p:nvPr>
        </p:nvSpPr>
        <p:spPr/>
        <p:txBody>
          <a:bodyPr/>
          <a:lstStyle/>
          <a:p>
            <a:r>
              <a:rPr lang="en-US"/>
              <a:t>29/09/2023</a:t>
            </a:r>
          </a:p>
        </p:txBody>
      </p:sp>
      <p:sp>
        <p:nvSpPr>
          <p:cNvPr id="4" name="Footer Placeholder 3">
            <a:extLst>
              <a:ext uri="{FF2B5EF4-FFF2-40B4-BE49-F238E27FC236}">
                <a16:creationId xmlns:a16="http://schemas.microsoft.com/office/drawing/2014/main" id="{86F3C4D6-5BCD-B1D7-9767-3DF145D88F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AE12DF-311E-9AFC-4524-6529FAB7D69F}"/>
              </a:ext>
            </a:extLst>
          </p:cNvPr>
          <p:cNvSpPr>
            <a:spLocks noGrp="1"/>
          </p:cNvSpPr>
          <p:nvPr>
            <p:ph type="sldNum" sz="quarter" idx="12"/>
          </p:nvPr>
        </p:nvSpPr>
        <p:spPr/>
        <p:txBody>
          <a:bodyPr/>
          <a:lstStyle/>
          <a:p>
            <a:fld id="{3F9EC8A5-C18E-4895-9DA0-8CDC8DCEC096}" type="slidenum">
              <a:rPr lang="en-US" smtClean="0"/>
              <a:t>‹#›</a:t>
            </a:fld>
            <a:endParaRPr lang="en-US"/>
          </a:p>
        </p:txBody>
      </p:sp>
    </p:spTree>
    <p:extLst>
      <p:ext uri="{BB962C8B-B14F-4D97-AF65-F5344CB8AC3E}">
        <p14:creationId xmlns:p14="http://schemas.microsoft.com/office/powerpoint/2010/main" val="2731811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FACB43-4B75-E1DA-D861-F59805AC1392}"/>
              </a:ext>
            </a:extLst>
          </p:cNvPr>
          <p:cNvSpPr>
            <a:spLocks noGrp="1"/>
          </p:cNvSpPr>
          <p:nvPr>
            <p:ph type="dt" sz="half" idx="10"/>
          </p:nvPr>
        </p:nvSpPr>
        <p:spPr/>
        <p:txBody>
          <a:bodyPr/>
          <a:lstStyle/>
          <a:p>
            <a:r>
              <a:rPr lang="en-US"/>
              <a:t>29/09/2023</a:t>
            </a:r>
          </a:p>
        </p:txBody>
      </p:sp>
      <p:sp>
        <p:nvSpPr>
          <p:cNvPr id="3" name="Footer Placeholder 2">
            <a:extLst>
              <a:ext uri="{FF2B5EF4-FFF2-40B4-BE49-F238E27FC236}">
                <a16:creationId xmlns:a16="http://schemas.microsoft.com/office/drawing/2014/main" id="{246CCA5E-1600-7356-1A57-41EF74662C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E46D38-76DA-D43E-4990-2375CDA44422}"/>
              </a:ext>
            </a:extLst>
          </p:cNvPr>
          <p:cNvSpPr>
            <a:spLocks noGrp="1"/>
          </p:cNvSpPr>
          <p:nvPr>
            <p:ph type="sldNum" sz="quarter" idx="12"/>
          </p:nvPr>
        </p:nvSpPr>
        <p:spPr/>
        <p:txBody>
          <a:bodyPr/>
          <a:lstStyle/>
          <a:p>
            <a:fld id="{3F9EC8A5-C18E-4895-9DA0-8CDC8DCEC096}" type="slidenum">
              <a:rPr lang="en-US" smtClean="0"/>
              <a:t>‹#›</a:t>
            </a:fld>
            <a:endParaRPr lang="en-US"/>
          </a:p>
        </p:txBody>
      </p:sp>
    </p:spTree>
    <p:extLst>
      <p:ext uri="{BB962C8B-B14F-4D97-AF65-F5344CB8AC3E}">
        <p14:creationId xmlns:p14="http://schemas.microsoft.com/office/powerpoint/2010/main" val="2541759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D07A8-B179-3852-64DC-2AB81BB17F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6353D9-92BB-CF82-B583-055133432F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35F8DA-19A5-3403-E2C6-DF029FB390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C2A3B4-2DAE-A57E-9014-1E27DC830E41}"/>
              </a:ext>
            </a:extLst>
          </p:cNvPr>
          <p:cNvSpPr>
            <a:spLocks noGrp="1"/>
          </p:cNvSpPr>
          <p:nvPr>
            <p:ph type="dt" sz="half" idx="10"/>
          </p:nvPr>
        </p:nvSpPr>
        <p:spPr/>
        <p:txBody>
          <a:bodyPr/>
          <a:lstStyle/>
          <a:p>
            <a:r>
              <a:rPr lang="en-US"/>
              <a:t>29/09/2023</a:t>
            </a:r>
          </a:p>
        </p:txBody>
      </p:sp>
      <p:sp>
        <p:nvSpPr>
          <p:cNvPr id="6" name="Footer Placeholder 5">
            <a:extLst>
              <a:ext uri="{FF2B5EF4-FFF2-40B4-BE49-F238E27FC236}">
                <a16:creationId xmlns:a16="http://schemas.microsoft.com/office/drawing/2014/main" id="{A6102030-1A69-20D3-8C29-64895E92EB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493156-6DCA-2E60-69E9-9B8C6382D6A6}"/>
              </a:ext>
            </a:extLst>
          </p:cNvPr>
          <p:cNvSpPr>
            <a:spLocks noGrp="1"/>
          </p:cNvSpPr>
          <p:nvPr>
            <p:ph type="sldNum" sz="quarter" idx="12"/>
          </p:nvPr>
        </p:nvSpPr>
        <p:spPr/>
        <p:txBody>
          <a:bodyPr/>
          <a:lstStyle/>
          <a:p>
            <a:fld id="{3F9EC8A5-C18E-4895-9DA0-8CDC8DCEC096}" type="slidenum">
              <a:rPr lang="en-US" smtClean="0"/>
              <a:t>‹#›</a:t>
            </a:fld>
            <a:endParaRPr lang="en-US"/>
          </a:p>
        </p:txBody>
      </p:sp>
    </p:spTree>
    <p:extLst>
      <p:ext uri="{BB962C8B-B14F-4D97-AF65-F5344CB8AC3E}">
        <p14:creationId xmlns:p14="http://schemas.microsoft.com/office/powerpoint/2010/main" val="3495286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0035B-69B9-0D3E-FD1F-773566623A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BF19FE-204F-8723-2EDE-DB03BAAE75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A2E0DA-2B1A-A57C-036E-D41D643277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84C84C-5EF9-8CB3-6EED-B34311CC0933}"/>
              </a:ext>
            </a:extLst>
          </p:cNvPr>
          <p:cNvSpPr>
            <a:spLocks noGrp="1"/>
          </p:cNvSpPr>
          <p:nvPr>
            <p:ph type="dt" sz="half" idx="10"/>
          </p:nvPr>
        </p:nvSpPr>
        <p:spPr/>
        <p:txBody>
          <a:bodyPr/>
          <a:lstStyle/>
          <a:p>
            <a:r>
              <a:rPr lang="en-US"/>
              <a:t>29/09/2023</a:t>
            </a:r>
          </a:p>
        </p:txBody>
      </p:sp>
      <p:sp>
        <p:nvSpPr>
          <p:cNvPr id="6" name="Footer Placeholder 5">
            <a:extLst>
              <a:ext uri="{FF2B5EF4-FFF2-40B4-BE49-F238E27FC236}">
                <a16:creationId xmlns:a16="http://schemas.microsoft.com/office/drawing/2014/main" id="{E7D96A26-E8BD-1F1E-45AC-CFE6DDED01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34D4E4-B903-6C85-20C3-30B3F217F200}"/>
              </a:ext>
            </a:extLst>
          </p:cNvPr>
          <p:cNvSpPr>
            <a:spLocks noGrp="1"/>
          </p:cNvSpPr>
          <p:nvPr>
            <p:ph type="sldNum" sz="quarter" idx="12"/>
          </p:nvPr>
        </p:nvSpPr>
        <p:spPr/>
        <p:txBody>
          <a:bodyPr/>
          <a:lstStyle/>
          <a:p>
            <a:fld id="{3F9EC8A5-C18E-4895-9DA0-8CDC8DCEC096}" type="slidenum">
              <a:rPr lang="en-US" smtClean="0"/>
              <a:t>‹#›</a:t>
            </a:fld>
            <a:endParaRPr lang="en-US"/>
          </a:p>
        </p:txBody>
      </p:sp>
    </p:spTree>
    <p:extLst>
      <p:ext uri="{BB962C8B-B14F-4D97-AF65-F5344CB8AC3E}">
        <p14:creationId xmlns:p14="http://schemas.microsoft.com/office/powerpoint/2010/main" val="2182874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1B7865-0F64-957E-1660-759AB22676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0AD6A49-62D1-559E-5F7E-7BA768AC33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7927D0-8612-5240-0FD7-DC2FEFE8C3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29/09/2023</a:t>
            </a:r>
          </a:p>
        </p:txBody>
      </p:sp>
      <p:sp>
        <p:nvSpPr>
          <p:cNvPr id="5" name="Footer Placeholder 4">
            <a:extLst>
              <a:ext uri="{FF2B5EF4-FFF2-40B4-BE49-F238E27FC236}">
                <a16:creationId xmlns:a16="http://schemas.microsoft.com/office/drawing/2014/main" id="{501FFC93-39A9-53A6-07A5-717D90C7DE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54C6D6-9050-704A-E0AB-A9D64D3C77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9EC8A5-C18E-4895-9DA0-8CDC8DCEC096}" type="slidenum">
              <a:rPr lang="en-US" smtClean="0"/>
              <a:t>‹#›</a:t>
            </a:fld>
            <a:endParaRPr lang="en-US"/>
          </a:p>
        </p:txBody>
      </p:sp>
    </p:spTree>
    <p:extLst>
      <p:ext uri="{BB962C8B-B14F-4D97-AF65-F5344CB8AC3E}">
        <p14:creationId xmlns:p14="http://schemas.microsoft.com/office/powerpoint/2010/main" val="2681758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59217-BCC4-FF5E-05AF-47C93D4C8026}"/>
              </a:ext>
            </a:extLst>
          </p:cNvPr>
          <p:cNvSpPr>
            <a:spLocks noGrp="1"/>
          </p:cNvSpPr>
          <p:nvPr>
            <p:ph type="ctrTitle"/>
          </p:nvPr>
        </p:nvSpPr>
        <p:spPr>
          <a:xfrm>
            <a:off x="1524000" y="1879663"/>
            <a:ext cx="9144000" cy="2387600"/>
          </a:xfrm>
        </p:spPr>
        <p:txBody>
          <a:bodyPr>
            <a:noAutofit/>
          </a:bodyPr>
          <a:lstStyle/>
          <a:p>
            <a:r>
              <a:rPr lang="en-US" sz="4400" b="1" dirty="0"/>
              <a:t>Improving Semantic Segmentation Models through Synthetic Data Generation via Diffusion Models</a:t>
            </a:r>
          </a:p>
        </p:txBody>
      </p:sp>
      <p:sp>
        <p:nvSpPr>
          <p:cNvPr id="3" name="Subtitle 2">
            <a:extLst>
              <a:ext uri="{FF2B5EF4-FFF2-40B4-BE49-F238E27FC236}">
                <a16:creationId xmlns:a16="http://schemas.microsoft.com/office/drawing/2014/main" id="{C0870ED4-410D-4B82-45CE-7E09EB522DB3}"/>
              </a:ext>
            </a:extLst>
          </p:cNvPr>
          <p:cNvSpPr>
            <a:spLocks noGrp="1"/>
          </p:cNvSpPr>
          <p:nvPr>
            <p:ph type="subTitle" idx="1"/>
          </p:nvPr>
        </p:nvSpPr>
        <p:spPr>
          <a:xfrm>
            <a:off x="1524000" y="4919259"/>
            <a:ext cx="9144000" cy="1655762"/>
          </a:xfrm>
        </p:spPr>
        <p:txBody>
          <a:bodyPr/>
          <a:lstStyle/>
          <a:p>
            <a:pPr algn="l"/>
            <a:r>
              <a:rPr lang="en-US" b="1" dirty="0"/>
              <a:t>Author</a:t>
            </a:r>
            <a:r>
              <a:rPr lang="en-US" dirty="0"/>
              <a:t>: Jonas Rabensteiner	</a:t>
            </a:r>
            <a:r>
              <a:rPr lang="en-US" b="1" dirty="0"/>
              <a:t>ID</a:t>
            </a:r>
            <a:r>
              <a:rPr lang="en-US" dirty="0"/>
              <a:t>: 21196</a:t>
            </a:r>
          </a:p>
          <a:p>
            <a:pPr algn="l"/>
            <a:r>
              <a:rPr lang="en-US" b="1" dirty="0"/>
              <a:t>Supervisor</a:t>
            </a:r>
            <a:r>
              <a:rPr lang="en-US" dirty="0"/>
              <a:t>: Prof. Oswald Lanz</a:t>
            </a:r>
          </a:p>
          <a:p>
            <a:pPr algn="l"/>
            <a:r>
              <a:rPr lang="en-US" b="1" dirty="0"/>
              <a:t>Co-supervisor</a:t>
            </a:r>
            <a:r>
              <a:rPr lang="en-US" dirty="0"/>
              <a:t>: Ing. Cynthia I. Ugwu</a:t>
            </a:r>
          </a:p>
        </p:txBody>
      </p:sp>
      <p:pic>
        <p:nvPicPr>
          <p:cNvPr id="4" name="Picture 3" descr="A white background with blue text&#10;&#10;Description automatically generated">
            <a:extLst>
              <a:ext uri="{FF2B5EF4-FFF2-40B4-BE49-F238E27FC236}">
                <a16:creationId xmlns:a16="http://schemas.microsoft.com/office/drawing/2014/main" id="{80F337DB-23C9-8411-5B2A-30AFE3CC4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118929" cy="1615306"/>
          </a:xfrm>
          <a:prstGeom prst="rect">
            <a:avLst/>
          </a:prstGeom>
        </p:spPr>
      </p:pic>
    </p:spTree>
    <p:extLst>
      <p:ext uri="{BB962C8B-B14F-4D97-AF65-F5344CB8AC3E}">
        <p14:creationId xmlns:p14="http://schemas.microsoft.com/office/powerpoint/2010/main" val="1538194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C651B-9549-313B-013B-06625485B2D2}"/>
              </a:ext>
            </a:extLst>
          </p:cNvPr>
          <p:cNvSpPr>
            <a:spLocks noGrp="1"/>
          </p:cNvSpPr>
          <p:nvPr>
            <p:ph type="title"/>
          </p:nvPr>
        </p:nvSpPr>
        <p:spPr/>
        <p:txBody>
          <a:bodyPr/>
          <a:lstStyle/>
          <a:p>
            <a:r>
              <a:rPr lang="en-US" dirty="0"/>
              <a:t>DM Conditioning </a:t>
            </a:r>
          </a:p>
        </p:txBody>
      </p:sp>
      <p:sp>
        <p:nvSpPr>
          <p:cNvPr id="3" name="Content Placeholder 2">
            <a:extLst>
              <a:ext uri="{FF2B5EF4-FFF2-40B4-BE49-F238E27FC236}">
                <a16:creationId xmlns:a16="http://schemas.microsoft.com/office/drawing/2014/main" id="{B1F085C2-96B5-4742-09F5-DECF4A1D202C}"/>
              </a:ext>
            </a:extLst>
          </p:cNvPr>
          <p:cNvSpPr>
            <a:spLocks noGrp="1"/>
          </p:cNvSpPr>
          <p:nvPr>
            <p:ph idx="1"/>
          </p:nvPr>
        </p:nvSpPr>
        <p:spPr/>
        <p:txBody>
          <a:bodyPr>
            <a:normAutofit fontScale="92500" lnSpcReduction="10000"/>
          </a:bodyPr>
          <a:lstStyle/>
          <a:p>
            <a:r>
              <a:rPr lang="en-US" dirty="0"/>
              <a:t>Guided Diffusion Models</a:t>
            </a:r>
          </a:p>
          <a:p>
            <a:pPr lvl="1"/>
            <a:r>
              <a:rPr lang="en-US" dirty="0"/>
              <a:t>Adaptive Group </a:t>
            </a:r>
            <a:r>
              <a:rPr lang="en-US" dirty="0" err="1"/>
              <a:t>Normalisation</a:t>
            </a:r>
            <a:r>
              <a:rPr lang="en-US" dirty="0"/>
              <a:t> layers to embed class information</a:t>
            </a:r>
            <a:endParaRPr lang="en-US" b="1" dirty="0">
              <a:sym typeface="Wingdings" panose="05000000000000000000" pitchFamily="2" charset="2"/>
            </a:endParaRPr>
          </a:p>
          <a:p>
            <a:pPr lvl="1"/>
            <a:r>
              <a:rPr lang="en-US" b="1" dirty="0">
                <a:sym typeface="Wingdings" panose="05000000000000000000" pitchFamily="2" charset="2"/>
              </a:rPr>
              <a:t>Classifier guidance </a:t>
            </a:r>
            <a:r>
              <a:rPr lang="en-US" dirty="0">
                <a:sym typeface="Wingdings" panose="05000000000000000000" pitchFamily="2" charset="2"/>
              </a:rPr>
              <a:t>during sampling</a:t>
            </a:r>
          </a:p>
          <a:p>
            <a:pPr lvl="2"/>
            <a:r>
              <a:rPr lang="en-US" dirty="0">
                <a:sym typeface="Wingdings" panose="05000000000000000000" pitchFamily="2" charset="2"/>
              </a:rPr>
              <a:t>Requires to train an extra classifier</a:t>
            </a:r>
          </a:p>
          <a:p>
            <a:pPr lvl="2"/>
            <a:r>
              <a:rPr lang="en-US" dirty="0">
                <a:sym typeface="Wingdings" panose="05000000000000000000" pitchFamily="2" charset="2"/>
              </a:rPr>
              <a:t>Gradients of the classifier guide the sampling process towards a class</a:t>
            </a:r>
            <a:endParaRPr lang="en-US" dirty="0"/>
          </a:p>
          <a:p>
            <a:r>
              <a:rPr lang="en-US" dirty="0"/>
              <a:t>Classifier-free Guidance</a:t>
            </a:r>
          </a:p>
          <a:p>
            <a:pPr lvl="1"/>
            <a:r>
              <a:rPr lang="en-US" dirty="0"/>
              <a:t>Guidance </a:t>
            </a:r>
            <a:r>
              <a:rPr lang="en-US" b="1" dirty="0"/>
              <a:t>without an extra classifier</a:t>
            </a:r>
          </a:p>
          <a:p>
            <a:pPr lvl="1"/>
            <a:r>
              <a:rPr lang="en-US" dirty="0"/>
              <a:t>Joint training of a class-conditional and an unconditional DM</a:t>
            </a:r>
          </a:p>
          <a:p>
            <a:pPr lvl="2"/>
            <a:r>
              <a:rPr lang="en-US" dirty="0"/>
              <a:t>One class-conditional network to parameterize both</a:t>
            </a:r>
          </a:p>
          <a:p>
            <a:pPr lvl="2"/>
            <a:r>
              <a:rPr lang="en-US" dirty="0"/>
              <a:t>Simulation of the unconditional case by a predefined </a:t>
            </a:r>
            <a:r>
              <a:rPr lang="en-US" b="1" dirty="0"/>
              <a:t>null/empty label</a:t>
            </a:r>
          </a:p>
          <a:p>
            <a:pPr lvl="1"/>
            <a:r>
              <a:rPr lang="en-US" dirty="0"/>
              <a:t>Random switch between the true class and the null label during training</a:t>
            </a:r>
          </a:p>
          <a:p>
            <a:pPr lvl="1"/>
            <a:r>
              <a:rPr lang="en-US" dirty="0"/>
              <a:t>Linear combination of both predictions during sampling</a:t>
            </a:r>
          </a:p>
          <a:p>
            <a:endParaRPr lang="en-US" dirty="0"/>
          </a:p>
        </p:txBody>
      </p:sp>
      <p:sp>
        <p:nvSpPr>
          <p:cNvPr id="4" name="Date Placeholder 3">
            <a:extLst>
              <a:ext uri="{FF2B5EF4-FFF2-40B4-BE49-F238E27FC236}">
                <a16:creationId xmlns:a16="http://schemas.microsoft.com/office/drawing/2014/main" id="{C71EFE13-D8D0-5E9C-19A0-BDEF75082609}"/>
              </a:ext>
            </a:extLst>
          </p:cNvPr>
          <p:cNvSpPr>
            <a:spLocks noGrp="1"/>
          </p:cNvSpPr>
          <p:nvPr>
            <p:ph type="dt" sz="half" idx="10"/>
          </p:nvPr>
        </p:nvSpPr>
        <p:spPr/>
        <p:txBody>
          <a:bodyPr/>
          <a:lstStyle/>
          <a:p>
            <a:r>
              <a:rPr lang="en-US"/>
              <a:t>29/09/2023</a:t>
            </a:r>
          </a:p>
        </p:txBody>
      </p:sp>
      <p:sp>
        <p:nvSpPr>
          <p:cNvPr id="5" name="Footer Placeholder 4">
            <a:extLst>
              <a:ext uri="{FF2B5EF4-FFF2-40B4-BE49-F238E27FC236}">
                <a16:creationId xmlns:a16="http://schemas.microsoft.com/office/drawing/2014/main" id="{68EF5122-4BF0-5322-8831-15B2FB116B6A}"/>
              </a:ext>
            </a:extLst>
          </p:cNvPr>
          <p:cNvSpPr>
            <a:spLocks noGrp="1"/>
          </p:cNvSpPr>
          <p:nvPr>
            <p:ph type="ftr" sz="quarter" idx="11"/>
          </p:nvPr>
        </p:nvSpPr>
        <p:spPr/>
        <p:txBody>
          <a:bodyPr/>
          <a:lstStyle/>
          <a:p>
            <a:r>
              <a:rPr lang="en-US" dirty="0"/>
              <a:t>Diffusion Models</a:t>
            </a:r>
          </a:p>
        </p:txBody>
      </p:sp>
      <p:sp>
        <p:nvSpPr>
          <p:cNvPr id="6" name="Slide Number Placeholder 5">
            <a:extLst>
              <a:ext uri="{FF2B5EF4-FFF2-40B4-BE49-F238E27FC236}">
                <a16:creationId xmlns:a16="http://schemas.microsoft.com/office/drawing/2014/main" id="{AB069670-DE62-A9AD-D82A-DD75D2542FB5}"/>
              </a:ext>
            </a:extLst>
          </p:cNvPr>
          <p:cNvSpPr>
            <a:spLocks noGrp="1"/>
          </p:cNvSpPr>
          <p:nvPr>
            <p:ph type="sldNum" sz="quarter" idx="12"/>
          </p:nvPr>
        </p:nvSpPr>
        <p:spPr/>
        <p:txBody>
          <a:bodyPr/>
          <a:lstStyle/>
          <a:p>
            <a:fld id="{3F9EC8A5-C18E-4895-9DA0-8CDC8DCEC096}" type="slidenum">
              <a:rPr lang="en-US" smtClean="0"/>
              <a:t>10</a:t>
            </a:fld>
            <a:endParaRPr lang="en-US" dirty="0"/>
          </a:p>
        </p:txBody>
      </p:sp>
    </p:spTree>
    <p:extLst>
      <p:ext uri="{BB962C8B-B14F-4D97-AF65-F5344CB8AC3E}">
        <p14:creationId xmlns:p14="http://schemas.microsoft.com/office/powerpoint/2010/main" val="1300064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6C283-919B-2361-6C08-3BCFB6E20E88}"/>
              </a:ext>
            </a:extLst>
          </p:cNvPr>
          <p:cNvSpPr>
            <a:spLocks noGrp="1"/>
          </p:cNvSpPr>
          <p:nvPr>
            <p:ph type="title"/>
          </p:nvPr>
        </p:nvSpPr>
        <p:spPr>
          <a:xfrm>
            <a:off x="838200" y="530663"/>
            <a:ext cx="10515600" cy="1061653"/>
          </a:xfrm>
        </p:spPr>
        <p:txBody>
          <a:bodyPr>
            <a:normAutofit fontScale="90000"/>
          </a:bodyPr>
          <a:lstStyle/>
          <a:p>
            <a:r>
              <a:rPr lang="en-US" sz="3800" dirty="0"/>
              <a:t>Generating Synthetic Datasets for Semantic Segmentation</a:t>
            </a:r>
            <a:br>
              <a:rPr lang="en-US" dirty="0"/>
            </a:br>
            <a:endParaRPr lang="en-US" dirty="0"/>
          </a:p>
        </p:txBody>
      </p:sp>
      <p:sp>
        <p:nvSpPr>
          <p:cNvPr id="3" name="Content Placeholder 2">
            <a:extLst>
              <a:ext uri="{FF2B5EF4-FFF2-40B4-BE49-F238E27FC236}">
                <a16:creationId xmlns:a16="http://schemas.microsoft.com/office/drawing/2014/main" id="{F1D0D8BD-31A0-44B2-F41B-DADD2BFFBAD6}"/>
              </a:ext>
            </a:extLst>
          </p:cNvPr>
          <p:cNvSpPr>
            <a:spLocks noGrp="1"/>
          </p:cNvSpPr>
          <p:nvPr>
            <p:ph idx="1"/>
          </p:nvPr>
        </p:nvSpPr>
        <p:spPr>
          <a:xfrm>
            <a:off x="838200" y="1262230"/>
            <a:ext cx="10515600" cy="2269115"/>
          </a:xfrm>
        </p:spPr>
        <p:txBody>
          <a:bodyPr>
            <a:normAutofit/>
          </a:bodyPr>
          <a:lstStyle/>
          <a:p>
            <a:r>
              <a:rPr lang="en-US" dirty="0"/>
              <a:t>Semantic Image Synthesis (SIS)</a:t>
            </a:r>
          </a:p>
          <a:p>
            <a:pPr lvl="1"/>
            <a:r>
              <a:rPr lang="en-US" dirty="0"/>
              <a:t>Inverse task of semantic segmentation</a:t>
            </a:r>
          </a:p>
          <a:p>
            <a:pPr lvl="1"/>
            <a:r>
              <a:rPr lang="en-US" dirty="0"/>
              <a:t>Generate realistic images that correspond with real semantic masks</a:t>
            </a:r>
          </a:p>
          <a:p>
            <a:r>
              <a:rPr lang="en-US" dirty="0"/>
              <a:t>Paired Image-Mask Synthesis (PIMS)</a:t>
            </a:r>
          </a:p>
          <a:p>
            <a:pPr lvl="1"/>
            <a:r>
              <a:rPr lang="en-US" dirty="0"/>
              <a:t>Generate both masks and corresponding images</a:t>
            </a:r>
          </a:p>
        </p:txBody>
      </p:sp>
      <p:sp>
        <p:nvSpPr>
          <p:cNvPr id="4" name="Date Placeholder 3">
            <a:extLst>
              <a:ext uri="{FF2B5EF4-FFF2-40B4-BE49-F238E27FC236}">
                <a16:creationId xmlns:a16="http://schemas.microsoft.com/office/drawing/2014/main" id="{73F7A9EA-7716-574C-3327-B6D9FE552836}"/>
              </a:ext>
            </a:extLst>
          </p:cNvPr>
          <p:cNvSpPr>
            <a:spLocks noGrp="1"/>
          </p:cNvSpPr>
          <p:nvPr>
            <p:ph type="dt" sz="half" idx="10"/>
          </p:nvPr>
        </p:nvSpPr>
        <p:spPr/>
        <p:txBody>
          <a:bodyPr/>
          <a:lstStyle/>
          <a:p>
            <a:r>
              <a:rPr lang="en-US"/>
              <a:t>29/09/2023</a:t>
            </a:r>
          </a:p>
        </p:txBody>
      </p:sp>
      <p:sp>
        <p:nvSpPr>
          <p:cNvPr id="5" name="Footer Placeholder 4">
            <a:extLst>
              <a:ext uri="{FF2B5EF4-FFF2-40B4-BE49-F238E27FC236}">
                <a16:creationId xmlns:a16="http://schemas.microsoft.com/office/drawing/2014/main" id="{3314DB88-9DA6-8837-8193-2BA039A426D3}"/>
              </a:ext>
            </a:extLst>
          </p:cNvPr>
          <p:cNvSpPr>
            <a:spLocks noGrp="1"/>
          </p:cNvSpPr>
          <p:nvPr>
            <p:ph type="ftr" sz="quarter" idx="11"/>
          </p:nvPr>
        </p:nvSpPr>
        <p:spPr/>
        <p:txBody>
          <a:bodyPr/>
          <a:lstStyle/>
          <a:p>
            <a:r>
              <a:rPr lang="en-US" sz="1200" dirty="0"/>
              <a:t>Generating Synthetic Datasets for Semantic Segmentation</a:t>
            </a:r>
            <a:endParaRPr lang="en-US" dirty="0"/>
          </a:p>
        </p:txBody>
      </p:sp>
      <p:sp>
        <p:nvSpPr>
          <p:cNvPr id="6" name="Slide Number Placeholder 5">
            <a:extLst>
              <a:ext uri="{FF2B5EF4-FFF2-40B4-BE49-F238E27FC236}">
                <a16:creationId xmlns:a16="http://schemas.microsoft.com/office/drawing/2014/main" id="{7F149E6B-2211-FAA5-51FB-974026FA3591}"/>
              </a:ext>
            </a:extLst>
          </p:cNvPr>
          <p:cNvSpPr>
            <a:spLocks noGrp="1"/>
          </p:cNvSpPr>
          <p:nvPr>
            <p:ph type="sldNum" sz="quarter" idx="12"/>
          </p:nvPr>
        </p:nvSpPr>
        <p:spPr/>
        <p:txBody>
          <a:bodyPr/>
          <a:lstStyle/>
          <a:p>
            <a:fld id="{3F9EC8A5-C18E-4895-9DA0-8CDC8DCEC096}" type="slidenum">
              <a:rPr lang="en-US" smtClean="0"/>
              <a:t>11</a:t>
            </a:fld>
            <a:endParaRPr lang="en-US" dirty="0"/>
          </a:p>
        </p:txBody>
      </p:sp>
      <p:pic>
        <p:nvPicPr>
          <p:cNvPr id="7" name="Picture 6" descr="A close-up of a lemon&#10;&#10;Description automatically generated">
            <a:extLst>
              <a:ext uri="{FF2B5EF4-FFF2-40B4-BE49-F238E27FC236}">
                <a16:creationId xmlns:a16="http://schemas.microsoft.com/office/drawing/2014/main" id="{0EED5AD5-80DB-1FD7-7208-470CAB3AE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928" y="4582728"/>
            <a:ext cx="1185338" cy="1185338"/>
          </a:xfrm>
          <a:prstGeom prst="rect">
            <a:avLst/>
          </a:prstGeom>
        </p:spPr>
      </p:pic>
      <p:pic>
        <p:nvPicPr>
          <p:cNvPr id="8" name="Picture 7" descr="A white circle on a black background&#10;&#10;Description automatically generated">
            <a:extLst>
              <a:ext uri="{FF2B5EF4-FFF2-40B4-BE49-F238E27FC236}">
                <a16:creationId xmlns:a16="http://schemas.microsoft.com/office/drawing/2014/main" id="{16B264B0-2636-B3A0-4456-01E6EF9609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0093" y="4582728"/>
            <a:ext cx="1185338" cy="1185338"/>
          </a:xfrm>
          <a:prstGeom prst="rect">
            <a:avLst/>
          </a:prstGeom>
        </p:spPr>
      </p:pic>
      <p:sp>
        <p:nvSpPr>
          <p:cNvPr id="10" name="Flowchart: Delay 9">
            <a:extLst>
              <a:ext uri="{FF2B5EF4-FFF2-40B4-BE49-F238E27FC236}">
                <a16:creationId xmlns:a16="http://schemas.microsoft.com/office/drawing/2014/main" id="{332C8906-81A3-FE9A-3E8F-2DD1683E1A1C}"/>
              </a:ext>
            </a:extLst>
          </p:cNvPr>
          <p:cNvSpPr/>
          <p:nvPr/>
        </p:nvSpPr>
        <p:spPr>
          <a:xfrm rot="5400000">
            <a:off x="6928170" y="4372049"/>
            <a:ext cx="1185338" cy="1606695"/>
          </a:xfrm>
          <a:prstGeom prst="flowChartDelay">
            <a:avLst/>
          </a:prstGeom>
          <a:noFill/>
          <a:ln w="28575">
            <a:solidFill>
              <a:srgbClr val="FFD966"/>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ln>
                  <a:solidFill>
                    <a:schemeClr val="tx1"/>
                  </a:solidFill>
                </a:ln>
                <a:solidFill>
                  <a:schemeClr val="tx1"/>
                </a:solidFill>
              </a:rPr>
              <a:t>Image-Generating DM</a:t>
            </a:r>
          </a:p>
        </p:txBody>
      </p:sp>
      <p:cxnSp>
        <p:nvCxnSpPr>
          <p:cNvPr id="11" name="Straight Arrow Connector 10">
            <a:extLst>
              <a:ext uri="{FF2B5EF4-FFF2-40B4-BE49-F238E27FC236}">
                <a16:creationId xmlns:a16="http://schemas.microsoft.com/office/drawing/2014/main" id="{7A554AB1-E727-6CA4-00D7-B0F090C8B7D5}"/>
              </a:ext>
            </a:extLst>
          </p:cNvPr>
          <p:cNvCxnSpPr>
            <a:cxnSpLocks/>
            <a:stCxn id="8" idx="3"/>
            <a:endCxn id="10" idx="2"/>
          </p:cNvCxnSpPr>
          <p:nvPr/>
        </p:nvCxnSpPr>
        <p:spPr>
          <a:xfrm>
            <a:off x="5995431" y="5175397"/>
            <a:ext cx="7220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C133A173-A209-8B90-EA56-DD7382BACEDC}"/>
              </a:ext>
            </a:extLst>
          </p:cNvPr>
          <p:cNvCxnSpPr>
            <a:cxnSpLocks/>
            <a:stCxn id="10" idx="0"/>
            <a:endCxn id="7" idx="1"/>
          </p:cNvCxnSpPr>
          <p:nvPr/>
        </p:nvCxnSpPr>
        <p:spPr>
          <a:xfrm>
            <a:off x="8324187" y="5175397"/>
            <a:ext cx="66974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Cylinder 37">
            <a:extLst>
              <a:ext uri="{FF2B5EF4-FFF2-40B4-BE49-F238E27FC236}">
                <a16:creationId xmlns:a16="http://schemas.microsoft.com/office/drawing/2014/main" id="{C1EFC5E4-44FC-29B1-6C14-9ACD0CC9C5AA}"/>
              </a:ext>
            </a:extLst>
          </p:cNvPr>
          <p:cNvSpPr/>
          <p:nvPr/>
        </p:nvSpPr>
        <p:spPr>
          <a:xfrm>
            <a:off x="2350889" y="3594538"/>
            <a:ext cx="1606695" cy="1302585"/>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Real Masks</a:t>
            </a:r>
          </a:p>
        </p:txBody>
      </p:sp>
      <p:cxnSp>
        <p:nvCxnSpPr>
          <p:cNvPr id="40" name="Straight Arrow Connector 39">
            <a:extLst>
              <a:ext uri="{FF2B5EF4-FFF2-40B4-BE49-F238E27FC236}">
                <a16:creationId xmlns:a16="http://schemas.microsoft.com/office/drawing/2014/main" id="{6BD49B7A-9561-F61E-0C85-0A0776351A41}"/>
              </a:ext>
            </a:extLst>
          </p:cNvPr>
          <p:cNvCxnSpPr>
            <a:cxnSpLocks/>
            <a:stCxn id="38" idx="4"/>
            <a:endCxn id="8" idx="1"/>
          </p:cNvCxnSpPr>
          <p:nvPr/>
        </p:nvCxnSpPr>
        <p:spPr>
          <a:xfrm>
            <a:off x="3957584" y="4245831"/>
            <a:ext cx="852509" cy="9295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5" name="Flowchart: Delay 64">
            <a:extLst>
              <a:ext uri="{FF2B5EF4-FFF2-40B4-BE49-F238E27FC236}">
                <a16:creationId xmlns:a16="http://schemas.microsoft.com/office/drawing/2014/main" id="{3FECE6A5-C41C-CC89-E2A0-DD48DBB3382C}"/>
              </a:ext>
            </a:extLst>
          </p:cNvPr>
          <p:cNvSpPr/>
          <p:nvPr/>
        </p:nvSpPr>
        <p:spPr>
          <a:xfrm rot="5400000">
            <a:off x="2561567" y="5023343"/>
            <a:ext cx="1185338" cy="1606695"/>
          </a:xfrm>
          <a:prstGeom prst="flowChartDelay">
            <a:avLst/>
          </a:prstGeom>
          <a:noFill/>
          <a:ln w="28575">
            <a:solidFill>
              <a:srgbClr val="FFD966"/>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ln>
                  <a:solidFill>
                    <a:schemeClr val="tx1"/>
                  </a:solidFill>
                </a:ln>
                <a:solidFill>
                  <a:schemeClr val="tx1"/>
                </a:solidFill>
              </a:rPr>
              <a:t>Mask-Generating DM</a:t>
            </a:r>
          </a:p>
        </p:txBody>
      </p:sp>
      <p:cxnSp>
        <p:nvCxnSpPr>
          <p:cNvPr id="70" name="Straight Arrow Connector 69">
            <a:extLst>
              <a:ext uri="{FF2B5EF4-FFF2-40B4-BE49-F238E27FC236}">
                <a16:creationId xmlns:a16="http://schemas.microsoft.com/office/drawing/2014/main" id="{0A6EC140-5C1A-A6A7-0DE7-9D65A011752C}"/>
              </a:ext>
            </a:extLst>
          </p:cNvPr>
          <p:cNvCxnSpPr>
            <a:stCxn id="65" idx="0"/>
            <a:endCxn id="8" idx="1"/>
          </p:cNvCxnSpPr>
          <p:nvPr/>
        </p:nvCxnSpPr>
        <p:spPr>
          <a:xfrm flipV="1">
            <a:off x="3957584" y="5175397"/>
            <a:ext cx="852509" cy="65129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78" name="TextBox 77">
            <a:extLst>
              <a:ext uri="{FF2B5EF4-FFF2-40B4-BE49-F238E27FC236}">
                <a16:creationId xmlns:a16="http://schemas.microsoft.com/office/drawing/2014/main" id="{504F1BCB-D94B-199A-29E1-1776A3E96979}"/>
              </a:ext>
            </a:extLst>
          </p:cNvPr>
          <p:cNvSpPr txBox="1"/>
          <p:nvPr/>
        </p:nvSpPr>
        <p:spPr>
          <a:xfrm rot="2994756">
            <a:off x="4203111" y="4346558"/>
            <a:ext cx="463588" cy="369332"/>
          </a:xfrm>
          <a:prstGeom prst="rect">
            <a:avLst/>
          </a:prstGeom>
          <a:noFill/>
        </p:spPr>
        <p:txBody>
          <a:bodyPr wrap="none" rtlCol="0">
            <a:spAutoFit/>
          </a:bodyPr>
          <a:lstStyle/>
          <a:p>
            <a:r>
              <a:rPr lang="en-US" b="1" dirty="0"/>
              <a:t>SIS</a:t>
            </a:r>
          </a:p>
        </p:txBody>
      </p:sp>
      <p:sp>
        <p:nvSpPr>
          <p:cNvPr id="79" name="TextBox 78">
            <a:extLst>
              <a:ext uri="{FF2B5EF4-FFF2-40B4-BE49-F238E27FC236}">
                <a16:creationId xmlns:a16="http://schemas.microsoft.com/office/drawing/2014/main" id="{2C12435E-EBC2-9853-D980-86CE981A285F}"/>
              </a:ext>
            </a:extLst>
          </p:cNvPr>
          <p:cNvSpPr txBox="1"/>
          <p:nvPr/>
        </p:nvSpPr>
        <p:spPr>
          <a:xfrm rot="19423725">
            <a:off x="3982097" y="5170181"/>
            <a:ext cx="679994" cy="369332"/>
          </a:xfrm>
          <a:prstGeom prst="rect">
            <a:avLst/>
          </a:prstGeom>
          <a:noFill/>
        </p:spPr>
        <p:txBody>
          <a:bodyPr wrap="none" rtlCol="0">
            <a:spAutoFit/>
          </a:bodyPr>
          <a:lstStyle/>
          <a:p>
            <a:r>
              <a:rPr lang="en-US" b="1" dirty="0"/>
              <a:t>PIMS</a:t>
            </a:r>
          </a:p>
        </p:txBody>
      </p:sp>
    </p:spTree>
    <p:extLst>
      <p:ext uri="{BB962C8B-B14F-4D97-AF65-F5344CB8AC3E}">
        <p14:creationId xmlns:p14="http://schemas.microsoft.com/office/powerpoint/2010/main" val="797827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diagram of a network&#10;&#10;Description automatically generated">
            <a:extLst>
              <a:ext uri="{FF2B5EF4-FFF2-40B4-BE49-F238E27FC236}">
                <a16:creationId xmlns:a16="http://schemas.microsoft.com/office/drawing/2014/main" id="{F93E2389-FA55-7B9F-509E-7554EBE74A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9823" y="3563008"/>
            <a:ext cx="5459566" cy="2300454"/>
          </a:xfrm>
          <a:prstGeom prst="rect">
            <a:avLst/>
          </a:prstGeom>
        </p:spPr>
      </p:pic>
      <p:sp>
        <p:nvSpPr>
          <p:cNvPr id="3" name="Text Placeholder 2">
            <a:extLst>
              <a:ext uri="{FF2B5EF4-FFF2-40B4-BE49-F238E27FC236}">
                <a16:creationId xmlns:a16="http://schemas.microsoft.com/office/drawing/2014/main" id="{A7953318-C5F9-45D6-201F-9641018D896D}"/>
              </a:ext>
            </a:extLst>
          </p:cNvPr>
          <p:cNvSpPr>
            <a:spLocks noGrp="1"/>
          </p:cNvSpPr>
          <p:nvPr>
            <p:ph type="body" idx="1"/>
          </p:nvPr>
        </p:nvSpPr>
        <p:spPr>
          <a:xfrm>
            <a:off x="838200" y="136525"/>
            <a:ext cx="5157787" cy="823912"/>
          </a:xfrm>
        </p:spPr>
        <p:txBody>
          <a:bodyPr/>
          <a:lstStyle/>
          <a:p>
            <a:r>
              <a:rPr lang="en-US" dirty="0"/>
              <a:t>Latent Diffusion Models (LDMs)</a:t>
            </a:r>
          </a:p>
        </p:txBody>
      </p:sp>
      <p:sp>
        <p:nvSpPr>
          <p:cNvPr id="4" name="Content Placeholder 3">
            <a:extLst>
              <a:ext uri="{FF2B5EF4-FFF2-40B4-BE49-F238E27FC236}">
                <a16:creationId xmlns:a16="http://schemas.microsoft.com/office/drawing/2014/main" id="{378CCBAE-90B2-6F9F-12C3-79973EEDE4E2}"/>
              </a:ext>
            </a:extLst>
          </p:cNvPr>
          <p:cNvSpPr>
            <a:spLocks noGrp="1"/>
          </p:cNvSpPr>
          <p:nvPr>
            <p:ph sz="half" idx="2"/>
          </p:nvPr>
        </p:nvSpPr>
        <p:spPr>
          <a:xfrm>
            <a:off x="865190" y="1079993"/>
            <a:ext cx="5157787" cy="2349007"/>
          </a:xfrm>
        </p:spPr>
        <p:txBody>
          <a:bodyPr>
            <a:normAutofit/>
          </a:bodyPr>
          <a:lstStyle/>
          <a:p>
            <a:r>
              <a:rPr lang="en-US" sz="2400" dirty="0"/>
              <a:t>Encoders to transform the input data into latent space</a:t>
            </a:r>
          </a:p>
          <a:p>
            <a:r>
              <a:rPr lang="en-US" sz="2400" dirty="0"/>
              <a:t>Diffusion and conditioning processes performed in latent space</a:t>
            </a:r>
          </a:p>
          <a:p>
            <a:r>
              <a:rPr lang="en-US" sz="2400" dirty="0"/>
              <a:t>Conditioning with different formats (text, semantic masks, etc.) supported</a:t>
            </a:r>
          </a:p>
          <a:p>
            <a:endParaRPr lang="en-US" dirty="0"/>
          </a:p>
        </p:txBody>
      </p:sp>
      <p:sp>
        <p:nvSpPr>
          <p:cNvPr id="5" name="Text Placeholder 4">
            <a:extLst>
              <a:ext uri="{FF2B5EF4-FFF2-40B4-BE49-F238E27FC236}">
                <a16:creationId xmlns:a16="http://schemas.microsoft.com/office/drawing/2014/main" id="{4D1A055A-14C9-96D9-062B-0F1CC4BF95E3}"/>
              </a:ext>
            </a:extLst>
          </p:cNvPr>
          <p:cNvSpPr>
            <a:spLocks noGrp="1"/>
          </p:cNvSpPr>
          <p:nvPr>
            <p:ph type="body" sz="quarter" idx="3"/>
          </p:nvPr>
        </p:nvSpPr>
        <p:spPr>
          <a:xfrm>
            <a:off x="6170612" y="136525"/>
            <a:ext cx="5183188" cy="823912"/>
          </a:xfrm>
        </p:spPr>
        <p:txBody>
          <a:bodyPr/>
          <a:lstStyle/>
          <a:p>
            <a:r>
              <a:rPr lang="en-US" dirty="0"/>
              <a:t>Semantic Diffusion Models (SDMs)</a:t>
            </a:r>
          </a:p>
        </p:txBody>
      </p:sp>
      <p:sp>
        <p:nvSpPr>
          <p:cNvPr id="6" name="Content Placeholder 5">
            <a:extLst>
              <a:ext uri="{FF2B5EF4-FFF2-40B4-BE49-F238E27FC236}">
                <a16:creationId xmlns:a16="http://schemas.microsoft.com/office/drawing/2014/main" id="{E41DA63B-22EC-8AA8-9C5C-E6E5927DC7BA}"/>
              </a:ext>
            </a:extLst>
          </p:cNvPr>
          <p:cNvSpPr>
            <a:spLocks noGrp="1"/>
          </p:cNvSpPr>
          <p:nvPr>
            <p:ph sz="quarter" idx="4"/>
          </p:nvPr>
        </p:nvSpPr>
        <p:spPr>
          <a:xfrm>
            <a:off x="6169024" y="1062530"/>
            <a:ext cx="5183188" cy="2090573"/>
          </a:xfrm>
        </p:spPr>
        <p:txBody>
          <a:bodyPr>
            <a:normAutofit/>
          </a:bodyPr>
          <a:lstStyle/>
          <a:p>
            <a:r>
              <a:rPr lang="en-US" sz="2400" dirty="0"/>
              <a:t>Designed for semantic image synthesis</a:t>
            </a:r>
          </a:p>
          <a:p>
            <a:r>
              <a:rPr lang="en-US" sz="2400" dirty="0"/>
              <a:t>Special conditioning procedure for semantic masks </a:t>
            </a:r>
            <a:r>
              <a:rPr lang="en-US" sz="2400" dirty="0">
                <a:sym typeface="Wingdings" panose="05000000000000000000" pitchFamily="2" charset="2"/>
              </a:rPr>
              <a:t> SPADE</a:t>
            </a:r>
            <a:endParaRPr lang="en-US" sz="2400" dirty="0"/>
          </a:p>
          <a:p>
            <a:r>
              <a:rPr lang="en-US" sz="2400" dirty="0"/>
              <a:t>Sampling with classifier-free guidance</a:t>
            </a:r>
          </a:p>
        </p:txBody>
      </p:sp>
      <p:sp>
        <p:nvSpPr>
          <p:cNvPr id="7" name="Date Placeholder 6">
            <a:extLst>
              <a:ext uri="{FF2B5EF4-FFF2-40B4-BE49-F238E27FC236}">
                <a16:creationId xmlns:a16="http://schemas.microsoft.com/office/drawing/2014/main" id="{01DE07CA-59B9-A152-CB73-DADF8663DE60}"/>
              </a:ext>
            </a:extLst>
          </p:cNvPr>
          <p:cNvSpPr>
            <a:spLocks noGrp="1"/>
          </p:cNvSpPr>
          <p:nvPr>
            <p:ph type="dt" sz="half" idx="10"/>
          </p:nvPr>
        </p:nvSpPr>
        <p:spPr/>
        <p:txBody>
          <a:bodyPr/>
          <a:lstStyle/>
          <a:p>
            <a:r>
              <a:rPr lang="en-US"/>
              <a:t>29/09/2023</a:t>
            </a:r>
          </a:p>
        </p:txBody>
      </p:sp>
      <p:sp>
        <p:nvSpPr>
          <p:cNvPr id="8" name="Footer Placeholder 7">
            <a:extLst>
              <a:ext uri="{FF2B5EF4-FFF2-40B4-BE49-F238E27FC236}">
                <a16:creationId xmlns:a16="http://schemas.microsoft.com/office/drawing/2014/main" id="{16B160C0-2F8B-5FED-5C0D-C119AA49E95E}"/>
              </a:ext>
            </a:extLst>
          </p:cNvPr>
          <p:cNvSpPr>
            <a:spLocks noGrp="1"/>
          </p:cNvSpPr>
          <p:nvPr>
            <p:ph type="ftr" sz="quarter" idx="11"/>
          </p:nvPr>
        </p:nvSpPr>
        <p:spPr/>
        <p:txBody>
          <a:bodyPr/>
          <a:lstStyle/>
          <a:p>
            <a:r>
              <a:rPr lang="en-US" sz="1200" dirty="0"/>
              <a:t>Generating Synthetic Datasets for Semantic Segmentation</a:t>
            </a:r>
            <a:endParaRPr lang="en-US" dirty="0"/>
          </a:p>
        </p:txBody>
      </p:sp>
      <p:sp>
        <p:nvSpPr>
          <p:cNvPr id="9" name="Slide Number Placeholder 8">
            <a:extLst>
              <a:ext uri="{FF2B5EF4-FFF2-40B4-BE49-F238E27FC236}">
                <a16:creationId xmlns:a16="http://schemas.microsoft.com/office/drawing/2014/main" id="{A35055B3-F677-2F43-732F-960EAA13064B}"/>
              </a:ext>
            </a:extLst>
          </p:cNvPr>
          <p:cNvSpPr>
            <a:spLocks noGrp="1"/>
          </p:cNvSpPr>
          <p:nvPr>
            <p:ph type="sldNum" sz="quarter" idx="12"/>
          </p:nvPr>
        </p:nvSpPr>
        <p:spPr/>
        <p:txBody>
          <a:bodyPr/>
          <a:lstStyle/>
          <a:p>
            <a:fld id="{3F9EC8A5-C18E-4895-9DA0-8CDC8DCEC096}" type="slidenum">
              <a:rPr lang="en-US" smtClean="0"/>
              <a:t>12</a:t>
            </a:fld>
            <a:endParaRPr lang="en-US" dirty="0"/>
          </a:p>
        </p:txBody>
      </p:sp>
      <p:pic>
        <p:nvPicPr>
          <p:cNvPr id="11" name="Picture 10">
            <a:extLst>
              <a:ext uri="{FF2B5EF4-FFF2-40B4-BE49-F238E27FC236}">
                <a16:creationId xmlns:a16="http://schemas.microsoft.com/office/drawing/2014/main" id="{734BA87C-8C9A-6340-E9B6-F39B1DE1E538}"/>
              </a:ext>
            </a:extLst>
          </p:cNvPr>
          <p:cNvPicPr>
            <a:picLocks noChangeAspect="1"/>
          </p:cNvPicPr>
          <p:nvPr/>
        </p:nvPicPr>
        <p:blipFill>
          <a:blip r:embed="rId4"/>
          <a:stretch>
            <a:fillRect/>
          </a:stretch>
        </p:blipFill>
        <p:spPr>
          <a:xfrm>
            <a:off x="709955" y="3456627"/>
            <a:ext cx="5270622" cy="2596200"/>
          </a:xfrm>
          <a:prstGeom prst="rect">
            <a:avLst/>
          </a:prstGeom>
        </p:spPr>
      </p:pic>
      <p:sp>
        <p:nvSpPr>
          <p:cNvPr id="18" name="Multiplication Sign 17">
            <a:extLst>
              <a:ext uri="{FF2B5EF4-FFF2-40B4-BE49-F238E27FC236}">
                <a16:creationId xmlns:a16="http://schemas.microsoft.com/office/drawing/2014/main" id="{2DD0E207-5BE0-148D-3FA9-9F2D30D4E8C1}"/>
              </a:ext>
            </a:extLst>
          </p:cNvPr>
          <p:cNvSpPr/>
          <p:nvPr/>
        </p:nvSpPr>
        <p:spPr>
          <a:xfrm>
            <a:off x="8097520" y="4031592"/>
            <a:ext cx="198120" cy="225448"/>
          </a:xfrm>
          <a:prstGeom prst="mathMultiply">
            <a:avLst/>
          </a:prstGeom>
          <a:noFill/>
          <a:ln>
            <a:solidFill>
              <a:srgbClr val="FFD9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2C2564D-A330-EC1F-F43E-C983C9FD6B41}"/>
              </a:ext>
            </a:extLst>
          </p:cNvPr>
          <p:cNvSpPr txBox="1"/>
          <p:nvPr/>
        </p:nvSpPr>
        <p:spPr>
          <a:xfrm>
            <a:off x="8542353" y="3563008"/>
            <a:ext cx="623570" cy="261610"/>
          </a:xfrm>
          <a:prstGeom prst="rect">
            <a:avLst/>
          </a:prstGeom>
          <a:noFill/>
        </p:spPr>
        <p:txBody>
          <a:bodyPr wrap="square" rtlCol="0">
            <a:spAutoFit/>
          </a:bodyPr>
          <a:lstStyle/>
          <a:p>
            <a:r>
              <a:rPr lang="en-US" sz="1100" dirty="0"/>
              <a:t>SPADE</a:t>
            </a:r>
            <a:endParaRPr lang="en-US" dirty="0"/>
          </a:p>
        </p:txBody>
      </p:sp>
      <p:cxnSp>
        <p:nvCxnSpPr>
          <p:cNvPr id="21" name="Straight Connector 20">
            <a:extLst>
              <a:ext uri="{FF2B5EF4-FFF2-40B4-BE49-F238E27FC236}">
                <a16:creationId xmlns:a16="http://schemas.microsoft.com/office/drawing/2014/main" id="{C72A58E4-CCE9-06CE-5B2E-C977132905A2}"/>
              </a:ext>
            </a:extLst>
          </p:cNvPr>
          <p:cNvCxnSpPr>
            <a:cxnSpLocks/>
            <a:stCxn id="19" idx="1"/>
            <a:endCxn id="18" idx="1"/>
          </p:cNvCxnSpPr>
          <p:nvPr/>
        </p:nvCxnSpPr>
        <p:spPr>
          <a:xfrm flipH="1">
            <a:off x="8248057" y="3693813"/>
            <a:ext cx="294296" cy="39192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Multiplication Sign 22">
            <a:extLst>
              <a:ext uri="{FF2B5EF4-FFF2-40B4-BE49-F238E27FC236}">
                <a16:creationId xmlns:a16="http://schemas.microsoft.com/office/drawing/2014/main" id="{291794A0-8DB7-0699-EEC4-798F8F6855E8}"/>
              </a:ext>
            </a:extLst>
          </p:cNvPr>
          <p:cNvSpPr/>
          <p:nvPr/>
        </p:nvSpPr>
        <p:spPr>
          <a:xfrm>
            <a:off x="8086090" y="5280995"/>
            <a:ext cx="198120" cy="225448"/>
          </a:xfrm>
          <a:prstGeom prst="mathMultiply">
            <a:avLst/>
          </a:prstGeom>
          <a:noFill/>
          <a:ln>
            <a:solidFill>
              <a:srgbClr val="FFD9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391BF288-B8E7-BE72-D5F6-9A7AD9A640B7}"/>
              </a:ext>
            </a:extLst>
          </p:cNvPr>
          <p:cNvSpPr txBox="1"/>
          <p:nvPr/>
        </p:nvSpPr>
        <p:spPr>
          <a:xfrm>
            <a:off x="8542353" y="5687503"/>
            <a:ext cx="623570" cy="261610"/>
          </a:xfrm>
          <a:prstGeom prst="rect">
            <a:avLst/>
          </a:prstGeom>
          <a:noFill/>
        </p:spPr>
        <p:txBody>
          <a:bodyPr wrap="square" rtlCol="0">
            <a:spAutoFit/>
          </a:bodyPr>
          <a:lstStyle/>
          <a:p>
            <a:r>
              <a:rPr lang="en-US" sz="1100" dirty="0"/>
              <a:t>SPADE</a:t>
            </a:r>
            <a:endParaRPr lang="en-US" dirty="0"/>
          </a:p>
        </p:txBody>
      </p:sp>
      <p:cxnSp>
        <p:nvCxnSpPr>
          <p:cNvPr id="25" name="Straight Connector 24">
            <a:extLst>
              <a:ext uri="{FF2B5EF4-FFF2-40B4-BE49-F238E27FC236}">
                <a16:creationId xmlns:a16="http://schemas.microsoft.com/office/drawing/2014/main" id="{BE4B193B-5AD8-386E-AA74-8F571B1EC3AF}"/>
              </a:ext>
            </a:extLst>
          </p:cNvPr>
          <p:cNvCxnSpPr>
            <a:cxnSpLocks/>
            <a:stCxn id="24" idx="1"/>
            <a:endCxn id="23" idx="2"/>
          </p:cNvCxnSpPr>
          <p:nvPr/>
        </p:nvCxnSpPr>
        <p:spPr>
          <a:xfrm flipH="1" flipV="1">
            <a:off x="8236627" y="5452296"/>
            <a:ext cx="305726" cy="36601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91003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D90AD-6201-99E3-5901-C15F9646189C}"/>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C490E396-D681-0887-D9C3-AB7E77F730AB}"/>
              </a:ext>
            </a:extLst>
          </p:cNvPr>
          <p:cNvSpPr>
            <a:spLocks noGrp="1"/>
          </p:cNvSpPr>
          <p:nvPr>
            <p:ph idx="1"/>
          </p:nvPr>
        </p:nvSpPr>
        <p:spPr/>
        <p:txBody>
          <a:bodyPr/>
          <a:lstStyle/>
          <a:p>
            <a:r>
              <a:rPr lang="en-US" b="1" dirty="0"/>
              <a:t>All-Latent</a:t>
            </a:r>
            <a:r>
              <a:rPr lang="en-US" dirty="0"/>
              <a:t>: </a:t>
            </a:r>
          </a:p>
          <a:p>
            <a:pPr lvl="1"/>
            <a:r>
              <a:rPr lang="en-US" dirty="0"/>
              <a:t>Use of two LDMs</a:t>
            </a:r>
          </a:p>
          <a:p>
            <a:pPr marL="1371600" lvl="2" indent="-457200">
              <a:buFont typeface="+mj-lt"/>
              <a:buAutoNum type="arabicPeriod"/>
            </a:pPr>
            <a:r>
              <a:rPr lang="en-US" dirty="0"/>
              <a:t>Unconditional LDM to generate semantic masks</a:t>
            </a:r>
          </a:p>
          <a:p>
            <a:pPr marL="1371600" lvl="2" indent="-457200">
              <a:buFont typeface="+mj-lt"/>
              <a:buAutoNum type="arabicPeriod"/>
            </a:pPr>
            <a:r>
              <a:rPr lang="en-US" dirty="0"/>
              <a:t>Conditional LDM to create images corresponding to the generated masks</a:t>
            </a:r>
          </a:p>
          <a:p>
            <a:pPr lvl="1"/>
            <a:r>
              <a:rPr lang="en-US" dirty="0"/>
              <a:t>Semantic image synthesis supported as well</a:t>
            </a:r>
          </a:p>
          <a:p>
            <a:pPr lvl="1"/>
            <a:r>
              <a:rPr lang="en-US" dirty="0"/>
              <a:t>Support for filtering during postprocessing</a:t>
            </a:r>
          </a:p>
          <a:p>
            <a:r>
              <a:rPr lang="en-US" b="1" dirty="0"/>
              <a:t>Improved Semantic Diffusion Model </a:t>
            </a:r>
            <a:r>
              <a:rPr lang="en-US" dirty="0"/>
              <a:t>(</a:t>
            </a:r>
            <a:r>
              <a:rPr lang="en-US" b="1" dirty="0"/>
              <a:t>ISDM</a:t>
            </a:r>
            <a:r>
              <a:rPr lang="en-US" dirty="0"/>
              <a:t>):</a:t>
            </a:r>
          </a:p>
          <a:p>
            <a:pPr lvl="1"/>
            <a:r>
              <a:rPr lang="en-US" dirty="0"/>
              <a:t>Method for semantic image synthesis based on SDM implementation</a:t>
            </a:r>
          </a:p>
          <a:p>
            <a:pPr lvl="1"/>
            <a:r>
              <a:rPr lang="en-US" dirty="0"/>
              <a:t>Improvements regarding training and sampling procedure</a:t>
            </a:r>
          </a:p>
          <a:p>
            <a:pPr lvl="1"/>
            <a:r>
              <a:rPr lang="en-US" dirty="0"/>
              <a:t>Support for binary and multi-class segmentation datasets</a:t>
            </a:r>
          </a:p>
          <a:p>
            <a:pPr lvl="2"/>
            <a:endParaRPr lang="en-US" dirty="0"/>
          </a:p>
        </p:txBody>
      </p:sp>
      <p:sp>
        <p:nvSpPr>
          <p:cNvPr id="4" name="Date Placeholder 3">
            <a:extLst>
              <a:ext uri="{FF2B5EF4-FFF2-40B4-BE49-F238E27FC236}">
                <a16:creationId xmlns:a16="http://schemas.microsoft.com/office/drawing/2014/main" id="{BBF8AF7D-8992-7DDE-F4BC-AEE58477DBDC}"/>
              </a:ext>
            </a:extLst>
          </p:cNvPr>
          <p:cNvSpPr>
            <a:spLocks noGrp="1"/>
          </p:cNvSpPr>
          <p:nvPr>
            <p:ph type="dt" sz="half" idx="10"/>
          </p:nvPr>
        </p:nvSpPr>
        <p:spPr/>
        <p:txBody>
          <a:bodyPr/>
          <a:lstStyle/>
          <a:p>
            <a:r>
              <a:rPr lang="en-US"/>
              <a:t>29/09/2023</a:t>
            </a:r>
          </a:p>
        </p:txBody>
      </p:sp>
      <p:sp>
        <p:nvSpPr>
          <p:cNvPr id="5" name="Footer Placeholder 4">
            <a:extLst>
              <a:ext uri="{FF2B5EF4-FFF2-40B4-BE49-F238E27FC236}">
                <a16:creationId xmlns:a16="http://schemas.microsoft.com/office/drawing/2014/main" id="{FD56EEEB-B9F3-CF96-A7C3-E6C72759EC6E}"/>
              </a:ext>
            </a:extLst>
          </p:cNvPr>
          <p:cNvSpPr>
            <a:spLocks noGrp="1"/>
          </p:cNvSpPr>
          <p:nvPr>
            <p:ph type="ftr" sz="quarter" idx="11"/>
          </p:nvPr>
        </p:nvSpPr>
        <p:spPr/>
        <p:txBody>
          <a:bodyPr/>
          <a:lstStyle/>
          <a:p>
            <a:r>
              <a:rPr lang="en-US" dirty="0"/>
              <a:t>Methods</a:t>
            </a:r>
          </a:p>
        </p:txBody>
      </p:sp>
      <p:sp>
        <p:nvSpPr>
          <p:cNvPr id="6" name="Slide Number Placeholder 5">
            <a:extLst>
              <a:ext uri="{FF2B5EF4-FFF2-40B4-BE49-F238E27FC236}">
                <a16:creationId xmlns:a16="http://schemas.microsoft.com/office/drawing/2014/main" id="{9677A910-8435-AF13-E534-24E34D72BD24}"/>
              </a:ext>
            </a:extLst>
          </p:cNvPr>
          <p:cNvSpPr>
            <a:spLocks noGrp="1"/>
          </p:cNvSpPr>
          <p:nvPr>
            <p:ph type="sldNum" sz="quarter" idx="12"/>
          </p:nvPr>
        </p:nvSpPr>
        <p:spPr/>
        <p:txBody>
          <a:bodyPr/>
          <a:lstStyle/>
          <a:p>
            <a:fld id="{3F9EC8A5-C18E-4895-9DA0-8CDC8DCEC096}" type="slidenum">
              <a:rPr lang="en-US" smtClean="0"/>
              <a:t>13</a:t>
            </a:fld>
            <a:endParaRPr lang="en-US"/>
          </a:p>
        </p:txBody>
      </p:sp>
    </p:spTree>
    <p:extLst>
      <p:ext uri="{BB962C8B-B14F-4D97-AF65-F5344CB8AC3E}">
        <p14:creationId xmlns:p14="http://schemas.microsoft.com/office/powerpoint/2010/main" val="1867182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E4B27-4D5E-BDB8-7C7E-CB03AC22812F}"/>
              </a:ext>
            </a:extLst>
          </p:cNvPr>
          <p:cNvSpPr>
            <a:spLocks noGrp="1"/>
          </p:cNvSpPr>
          <p:nvPr>
            <p:ph type="title"/>
          </p:nvPr>
        </p:nvSpPr>
        <p:spPr>
          <a:xfrm>
            <a:off x="838200" y="98643"/>
            <a:ext cx="10515600" cy="1325563"/>
          </a:xfrm>
        </p:spPr>
        <p:txBody>
          <a:bodyPr/>
          <a:lstStyle/>
          <a:p>
            <a:r>
              <a:rPr lang="en-US" dirty="0"/>
              <a:t>All-Latent</a:t>
            </a:r>
          </a:p>
        </p:txBody>
      </p:sp>
      <p:sp>
        <p:nvSpPr>
          <p:cNvPr id="4" name="Date Placeholder 3">
            <a:extLst>
              <a:ext uri="{FF2B5EF4-FFF2-40B4-BE49-F238E27FC236}">
                <a16:creationId xmlns:a16="http://schemas.microsoft.com/office/drawing/2014/main" id="{46448758-97F2-E19F-7259-3E1858D1A7C0}"/>
              </a:ext>
            </a:extLst>
          </p:cNvPr>
          <p:cNvSpPr>
            <a:spLocks noGrp="1"/>
          </p:cNvSpPr>
          <p:nvPr>
            <p:ph type="dt" sz="half" idx="10"/>
          </p:nvPr>
        </p:nvSpPr>
        <p:spPr/>
        <p:txBody>
          <a:bodyPr/>
          <a:lstStyle/>
          <a:p>
            <a:r>
              <a:rPr lang="en-US"/>
              <a:t>29/09/2023</a:t>
            </a:r>
          </a:p>
        </p:txBody>
      </p:sp>
      <p:sp>
        <p:nvSpPr>
          <p:cNvPr id="5" name="Footer Placeholder 4">
            <a:extLst>
              <a:ext uri="{FF2B5EF4-FFF2-40B4-BE49-F238E27FC236}">
                <a16:creationId xmlns:a16="http://schemas.microsoft.com/office/drawing/2014/main" id="{9CBE4A21-3E0D-11B8-1C2C-63100D878D66}"/>
              </a:ext>
            </a:extLst>
          </p:cNvPr>
          <p:cNvSpPr>
            <a:spLocks noGrp="1"/>
          </p:cNvSpPr>
          <p:nvPr>
            <p:ph type="ftr" sz="quarter" idx="11"/>
          </p:nvPr>
        </p:nvSpPr>
        <p:spPr/>
        <p:txBody>
          <a:bodyPr/>
          <a:lstStyle/>
          <a:p>
            <a:r>
              <a:rPr lang="en-US" dirty="0"/>
              <a:t>Methods</a:t>
            </a:r>
          </a:p>
        </p:txBody>
      </p:sp>
      <p:sp>
        <p:nvSpPr>
          <p:cNvPr id="6" name="Slide Number Placeholder 5">
            <a:extLst>
              <a:ext uri="{FF2B5EF4-FFF2-40B4-BE49-F238E27FC236}">
                <a16:creationId xmlns:a16="http://schemas.microsoft.com/office/drawing/2014/main" id="{7763A252-674C-29D6-C50F-0DF79B69A6E1}"/>
              </a:ext>
            </a:extLst>
          </p:cNvPr>
          <p:cNvSpPr>
            <a:spLocks noGrp="1"/>
          </p:cNvSpPr>
          <p:nvPr>
            <p:ph type="sldNum" sz="quarter" idx="12"/>
          </p:nvPr>
        </p:nvSpPr>
        <p:spPr/>
        <p:txBody>
          <a:bodyPr/>
          <a:lstStyle/>
          <a:p>
            <a:fld id="{3F9EC8A5-C18E-4895-9DA0-8CDC8DCEC096}" type="slidenum">
              <a:rPr lang="en-US" smtClean="0"/>
              <a:t>14</a:t>
            </a:fld>
            <a:endParaRPr lang="en-US"/>
          </a:p>
        </p:txBody>
      </p:sp>
      <p:pic>
        <p:nvPicPr>
          <p:cNvPr id="10" name="Picture 9" descr="A screenshot of a computer&#10;&#10;Description automatically generated">
            <a:extLst>
              <a:ext uri="{FF2B5EF4-FFF2-40B4-BE49-F238E27FC236}">
                <a16:creationId xmlns:a16="http://schemas.microsoft.com/office/drawing/2014/main" id="{02E35FB9-37A1-BFC2-82EC-4AC756EF0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1278412"/>
            <a:ext cx="11353800" cy="4773504"/>
          </a:xfrm>
          <a:prstGeom prst="rect">
            <a:avLst/>
          </a:prstGeom>
        </p:spPr>
      </p:pic>
    </p:spTree>
    <p:extLst>
      <p:ext uri="{BB962C8B-B14F-4D97-AF65-F5344CB8AC3E}">
        <p14:creationId xmlns:p14="http://schemas.microsoft.com/office/powerpoint/2010/main" val="42705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E81CA-5938-F257-8C3C-D875391D8D71}"/>
              </a:ext>
            </a:extLst>
          </p:cNvPr>
          <p:cNvSpPr>
            <a:spLocks noGrp="1"/>
          </p:cNvSpPr>
          <p:nvPr>
            <p:ph type="title"/>
          </p:nvPr>
        </p:nvSpPr>
        <p:spPr>
          <a:xfrm>
            <a:off x="838200" y="136525"/>
            <a:ext cx="10515600" cy="1325563"/>
          </a:xfrm>
        </p:spPr>
        <p:txBody>
          <a:bodyPr/>
          <a:lstStyle/>
          <a:p>
            <a:r>
              <a:rPr lang="en-US" dirty="0"/>
              <a:t>ISDM</a:t>
            </a:r>
          </a:p>
        </p:txBody>
      </p:sp>
      <p:sp>
        <p:nvSpPr>
          <p:cNvPr id="4" name="Date Placeholder 3">
            <a:extLst>
              <a:ext uri="{FF2B5EF4-FFF2-40B4-BE49-F238E27FC236}">
                <a16:creationId xmlns:a16="http://schemas.microsoft.com/office/drawing/2014/main" id="{5B8F2D9D-EF55-9A0B-F6FB-007A9599B3E7}"/>
              </a:ext>
            </a:extLst>
          </p:cNvPr>
          <p:cNvSpPr>
            <a:spLocks noGrp="1"/>
          </p:cNvSpPr>
          <p:nvPr>
            <p:ph type="dt" sz="half" idx="10"/>
          </p:nvPr>
        </p:nvSpPr>
        <p:spPr/>
        <p:txBody>
          <a:bodyPr/>
          <a:lstStyle/>
          <a:p>
            <a:r>
              <a:rPr lang="en-US"/>
              <a:t>29/09/2023</a:t>
            </a:r>
          </a:p>
        </p:txBody>
      </p:sp>
      <p:sp>
        <p:nvSpPr>
          <p:cNvPr id="5" name="Footer Placeholder 4">
            <a:extLst>
              <a:ext uri="{FF2B5EF4-FFF2-40B4-BE49-F238E27FC236}">
                <a16:creationId xmlns:a16="http://schemas.microsoft.com/office/drawing/2014/main" id="{5D361317-A9F6-4A98-6149-968A7D3033C8}"/>
              </a:ext>
            </a:extLst>
          </p:cNvPr>
          <p:cNvSpPr>
            <a:spLocks noGrp="1"/>
          </p:cNvSpPr>
          <p:nvPr>
            <p:ph type="ftr" sz="quarter" idx="11"/>
          </p:nvPr>
        </p:nvSpPr>
        <p:spPr/>
        <p:txBody>
          <a:bodyPr/>
          <a:lstStyle/>
          <a:p>
            <a:r>
              <a:rPr lang="en-US" dirty="0"/>
              <a:t>Methods</a:t>
            </a:r>
          </a:p>
        </p:txBody>
      </p:sp>
      <p:sp>
        <p:nvSpPr>
          <p:cNvPr id="6" name="Slide Number Placeholder 5">
            <a:extLst>
              <a:ext uri="{FF2B5EF4-FFF2-40B4-BE49-F238E27FC236}">
                <a16:creationId xmlns:a16="http://schemas.microsoft.com/office/drawing/2014/main" id="{53489778-50C6-A561-DA24-959FA6EBE7EC}"/>
              </a:ext>
            </a:extLst>
          </p:cNvPr>
          <p:cNvSpPr>
            <a:spLocks noGrp="1"/>
          </p:cNvSpPr>
          <p:nvPr>
            <p:ph type="sldNum" sz="quarter" idx="12"/>
          </p:nvPr>
        </p:nvSpPr>
        <p:spPr/>
        <p:txBody>
          <a:bodyPr/>
          <a:lstStyle/>
          <a:p>
            <a:fld id="{3F9EC8A5-C18E-4895-9DA0-8CDC8DCEC096}" type="slidenum">
              <a:rPr lang="en-US" smtClean="0"/>
              <a:t>15</a:t>
            </a:fld>
            <a:endParaRPr lang="en-US"/>
          </a:p>
        </p:txBody>
      </p:sp>
      <p:pic>
        <p:nvPicPr>
          <p:cNvPr id="9" name="Picture 8" descr="A screenshot of a video game&#10;&#10;Description automatically generated">
            <a:extLst>
              <a:ext uri="{FF2B5EF4-FFF2-40B4-BE49-F238E27FC236}">
                <a16:creationId xmlns:a16="http://schemas.microsoft.com/office/drawing/2014/main" id="{534BF08E-FDAE-7AB7-FBB2-DF185C0FD3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1372417"/>
            <a:ext cx="11353800" cy="4509810"/>
          </a:xfrm>
          <a:prstGeom prst="rect">
            <a:avLst/>
          </a:prstGeom>
        </p:spPr>
      </p:pic>
    </p:spTree>
    <p:extLst>
      <p:ext uri="{BB962C8B-B14F-4D97-AF65-F5344CB8AC3E}">
        <p14:creationId xmlns:p14="http://schemas.microsoft.com/office/powerpoint/2010/main" val="4055974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6567F-BBCF-6DF6-4B02-2780F0FE6414}"/>
              </a:ext>
            </a:extLst>
          </p:cNvPr>
          <p:cNvSpPr>
            <a:spLocks noGrp="1"/>
          </p:cNvSpPr>
          <p:nvPr>
            <p:ph type="title"/>
          </p:nvPr>
        </p:nvSpPr>
        <p:spPr/>
        <p:txBody>
          <a:bodyPr/>
          <a:lstStyle/>
          <a:p>
            <a:r>
              <a:rPr lang="en-US" dirty="0"/>
              <a:t>Results: Evaluation Method</a:t>
            </a:r>
          </a:p>
        </p:txBody>
      </p:sp>
      <p:sp>
        <p:nvSpPr>
          <p:cNvPr id="3" name="Content Placeholder 2">
            <a:extLst>
              <a:ext uri="{FF2B5EF4-FFF2-40B4-BE49-F238E27FC236}">
                <a16:creationId xmlns:a16="http://schemas.microsoft.com/office/drawing/2014/main" id="{9835C4C6-9917-1378-9659-10A17C891199}"/>
              </a:ext>
            </a:extLst>
          </p:cNvPr>
          <p:cNvSpPr>
            <a:spLocks noGrp="1"/>
          </p:cNvSpPr>
          <p:nvPr>
            <p:ph idx="1"/>
          </p:nvPr>
        </p:nvSpPr>
        <p:spPr>
          <a:xfrm>
            <a:off x="838200" y="1573376"/>
            <a:ext cx="10515600" cy="4782973"/>
          </a:xfrm>
        </p:spPr>
        <p:txBody>
          <a:bodyPr>
            <a:normAutofit/>
          </a:bodyPr>
          <a:lstStyle/>
          <a:p>
            <a:r>
              <a:rPr lang="en-US" sz="2700" dirty="0"/>
              <a:t>Requires training segmentation models (U-Net++, FPN, DeepLabv3+)</a:t>
            </a:r>
          </a:p>
          <a:p>
            <a:r>
              <a:rPr lang="en-US" sz="2700" dirty="0"/>
              <a:t>Training of all three models on real data only </a:t>
            </a:r>
            <a:r>
              <a:rPr lang="en-US" sz="2700" dirty="0">
                <a:sym typeface="Wingdings" panose="05000000000000000000" pitchFamily="2" charset="2"/>
              </a:rPr>
              <a:t> </a:t>
            </a:r>
            <a:r>
              <a:rPr lang="en-US" sz="2700" b="1" dirty="0">
                <a:sym typeface="Wingdings" panose="05000000000000000000" pitchFamily="2" charset="2"/>
              </a:rPr>
              <a:t>Baseline Models</a:t>
            </a:r>
            <a:endParaRPr lang="en-US" sz="2700" b="1" dirty="0"/>
          </a:p>
          <a:p>
            <a:r>
              <a:rPr lang="en-US" sz="2700" dirty="0"/>
              <a:t>Training on different configurations of real (#R) and synthetic data (#S):</a:t>
            </a:r>
          </a:p>
          <a:p>
            <a:pPr lvl="1"/>
            <a:r>
              <a:rPr lang="en-US" dirty="0"/>
              <a:t>Configurations for synthetic data only</a:t>
            </a:r>
          </a:p>
          <a:p>
            <a:pPr lvl="1"/>
            <a:r>
              <a:rPr lang="en-US" dirty="0"/>
              <a:t>Configurations with a mix of all real and different amounts of synthetic data</a:t>
            </a:r>
          </a:p>
          <a:p>
            <a:r>
              <a:rPr lang="en-US" sz="2700" dirty="0"/>
              <a:t>Evaluation of all models on the </a:t>
            </a:r>
            <a:r>
              <a:rPr lang="en-US" sz="2700" b="1" dirty="0"/>
              <a:t>real test set</a:t>
            </a:r>
            <a:endParaRPr lang="en-US" sz="2700" dirty="0">
              <a:sym typeface="Wingdings" panose="05000000000000000000" pitchFamily="2" charset="2"/>
            </a:endParaRPr>
          </a:p>
          <a:p>
            <a:pPr lvl="1"/>
            <a:r>
              <a:rPr lang="en-US" dirty="0">
                <a:sym typeface="Wingdings" panose="05000000000000000000" pitchFamily="2" charset="2"/>
              </a:rPr>
              <a:t>Mean intersection-over-union (</a:t>
            </a:r>
            <a:r>
              <a:rPr lang="en-US" dirty="0" err="1">
                <a:sym typeface="Wingdings" panose="05000000000000000000" pitchFamily="2" charset="2"/>
              </a:rPr>
              <a:t>mIoU</a:t>
            </a:r>
            <a:r>
              <a:rPr lang="en-US" dirty="0">
                <a:sym typeface="Wingdings" panose="05000000000000000000" pitchFamily="2" charset="2"/>
              </a:rPr>
              <a:t>) as metric</a:t>
            </a:r>
          </a:p>
          <a:p>
            <a:pPr lvl="1"/>
            <a:r>
              <a:rPr lang="en-US" dirty="0">
                <a:sym typeface="Wingdings" panose="05000000000000000000" pitchFamily="2" charset="2"/>
              </a:rPr>
              <a:t>The higher the better</a:t>
            </a:r>
            <a:endParaRPr lang="en-US" dirty="0"/>
          </a:p>
          <a:p>
            <a:endParaRPr lang="en-US" dirty="0"/>
          </a:p>
          <a:p>
            <a:pPr lvl="1"/>
            <a:endParaRPr lang="en-US" dirty="0"/>
          </a:p>
          <a:p>
            <a:pPr lvl="1"/>
            <a:endParaRPr lang="en-US" dirty="0"/>
          </a:p>
          <a:p>
            <a:pPr lvl="1"/>
            <a:endParaRPr lang="en-US" dirty="0"/>
          </a:p>
        </p:txBody>
      </p:sp>
      <p:sp>
        <p:nvSpPr>
          <p:cNvPr id="4" name="Date Placeholder 3">
            <a:extLst>
              <a:ext uri="{FF2B5EF4-FFF2-40B4-BE49-F238E27FC236}">
                <a16:creationId xmlns:a16="http://schemas.microsoft.com/office/drawing/2014/main" id="{18542AA9-5E68-C278-1B08-254750C8ED88}"/>
              </a:ext>
            </a:extLst>
          </p:cNvPr>
          <p:cNvSpPr>
            <a:spLocks noGrp="1"/>
          </p:cNvSpPr>
          <p:nvPr>
            <p:ph type="dt" sz="half" idx="10"/>
          </p:nvPr>
        </p:nvSpPr>
        <p:spPr/>
        <p:txBody>
          <a:bodyPr/>
          <a:lstStyle/>
          <a:p>
            <a:r>
              <a:rPr lang="en-US" dirty="0"/>
              <a:t>29/09/2023</a:t>
            </a:r>
          </a:p>
        </p:txBody>
      </p:sp>
      <p:sp>
        <p:nvSpPr>
          <p:cNvPr id="5" name="Footer Placeholder 4">
            <a:extLst>
              <a:ext uri="{FF2B5EF4-FFF2-40B4-BE49-F238E27FC236}">
                <a16:creationId xmlns:a16="http://schemas.microsoft.com/office/drawing/2014/main" id="{83882DBA-DA99-C95B-4904-9D071069BB49}"/>
              </a:ext>
            </a:extLst>
          </p:cNvPr>
          <p:cNvSpPr>
            <a:spLocks noGrp="1"/>
          </p:cNvSpPr>
          <p:nvPr>
            <p:ph type="ftr" sz="quarter" idx="11"/>
          </p:nvPr>
        </p:nvSpPr>
        <p:spPr/>
        <p:txBody>
          <a:bodyPr/>
          <a:lstStyle/>
          <a:p>
            <a:r>
              <a:rPr lang="en-US" dirty="0"/>
              <a:t>Results</a:t>
            </a:r>
          </a:p>
        </p:txBody>
      </p:sp>
      <p:sp>
        <p:nvSpPr>
          <p:cNvPr id="6" name="Slide Number Placeholder 5">
            <a:extLst>
              <a:ext uri="{FF2B5EF4-FFF2-40B4-BE49-F238E27FC236}">
                <a16:creationId xmlns:a16="http://schemas.microsoft.com/office/drawing/2014/main" id="{3A5A5A37-AFBE-0544-F5AB-1CB3DF0C4870}"/>
              </a:ext>
            </a:extLst>
          </p:cNvPr>
          <p:cNvSpPr>
            <a:spLocks noGrp="1"/>
          </p:cNvSpPr>
          <p:nvPr>
            <p:ph type="sldNum" sz="quarter" idx="12"/>
          </p:nvPr>
        </p:nvSpPr>
        <p:spPr/>
        <p:txBody>
          <a:bodyPr/>
          <a:lstStyle/>
          <a:p>
            <a:fld id="{3F9EC8A5-C18E-4895-9DA0-8CDC8DCEC096}" type="slidenum">
              <a:rPr lang="en-US" smtClean="0"/>
              <a:t>16</a:t>
            </a:fld>
            <a:endParaRPr lang="en-US" dirty="0"/>
          </a:p>
        </p:txBody>
      </p:sp>
    </p:spTree>
    <p:extLst>
      <p:ext uri="{BB962C8B-B14F-4D97-AF65-F5344CB8AC3E}">
        <p14:creationId xmlns:p14="http://schemas.microsoft.com/office/powerpoint/2010/main" val="3023542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4634B8-EE7A-3357-3957-7D8976810C12}"/>
              </a:ext>
            </a:extLst>
          </p:cNvPr>
          <p:cNvSpPr txBox="1"/>
          <p:nvPr/>
        </p:nvSpPr>
        <p:spPr>
          <a:xfrm>
            <a:off x="7315200" y="1690688"/>
            <a:ext cx="4643562" cy="3200876"/>
          </a:xfrm>
          <a:prstGeom prst="rect">
            <a:avLst/>
          </a:prstGeom>
          <a:noFill/>
        </p:spPr>
        <p:txBody>
          <a:bodyPr wrap="square" rtlCol="0">
            <a:spAutoFit/>
          </a:bodyPr>
          <a:lstStyle/>
          <a:p>
            <a:pPr marL="285750" indent="-285750">
              <a:buFont typeface="Arial" panose="020B0604020202020204" pitchFamily="34" charset="0"/>
              <a:buChar char="•"/>
            </a:pPr>
            <a:r>
              <a:rPr lang="en-US" sz="2200" dirty="0"/>
              <a:t>Semantic Image Synthesis Results</a:t>
            </a:r>
          </a:p>
          <a:p>
            <a:pPr marL="285750" indent="-285750">
              <a:buFont typeface="Arial" panose="020B0604020202020204" pitchFamily="34" charset="0"/>
              <a:buChar char="•"/>
            </a:pPr>
            <a:r>
              <a:rPr lang="en-US" sz="2200" dirty="0"/>
              <a:t>First row: baselines</a:t>
            </a:r>
          </a:p>
          <a:p>
            <a:pPr marL="285750" indent="-285750">
              <a:buFont typeface="Arial" panose="020B0604020202020204" pitchFamily="34" charset="0"/>
              <a:buChar char="•"/>
            </a:pPr>
            <a:r>
              <a:rPr lang="en-US" sz="2200" dirty="0"/>
              <a:t>“Diff.”: relative difference to baseline</a:t>
            </a:r>
          </a:p>
          <a:p>
            <a:pPr marL="285750" indent="-285750">
              <a:buFont typeface="Arial" panose="020B0604020202020204" pitchFamily="34" charset="0"/>
              <a:buChar char="•"/>
            </a:pPr>
            <a:r>
              <a:rPr lang="en-US" sz="2200" dirty="0"/>
              <a:t>#R: </a:t>
            </a:r>
            <a:r>
              <a:rPr lang="en-US" sz="2200" dirty="0">
                <a:sym typeface="Wingdings" panose="05000000000000000000" pitchFamily="2" charset="2"/>
              </a:rPr>
              <a:t>number of real pairs</a:t>
            </a:r>
          </a:p>
          <a:p>
            <a:pPr marL="285750" indent="-285750">
              <a:buFont typeface="Arial" panose="020B0604020202020204" pitchFamily="34" charset="0"/>
              <a:buChar char="•"/>
            </a:pPr>
            <a:r>
              <a:rPr lang="en-US" sz="2200" dirty="0">
                <a:sym typeface="Wingdings" panose="05000000000000000000" pitchFamily="2" charset="2"/>
              </a:rPr>
              <a:t>#S: number of synthetic pairs </a:t>
            </a:r>
            <a:endParaRPr lang="en-US" sz="2200" dirty="0"/>
          </a:p>
          <a:p>
            <a:pPr marL="285750" indent="-285750">
              <a:buFont typeface="Arial" panose="020B0604020202020204" pitchFamily="34" charset="0"/>
              <a:buChar char="•"/>
            </a:pPr>
            <a:r>
              <a:rPr lang="en-US" sz="2200" dirty="0"/>
              <a:t>#Filtered: number of selected pairs</a:t>
            </a:r>
          </a:p>
          <a:p>
            <a:pPr marL="285750" indent="-285750">
              <a:buFont typeface="Arial" panose="020B0604020202020204" pitchFamily="34" charset="0"/>
              <a:buChar char="•"/>
            </a:pPr>
            <a:r>
              <a:rPr lang="en-US" sz="2200" dirty="0"/>
              <a:t>Benefits from filtering</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
        <p:nvSpPr>
          <p:cNvPr id="2" name="Title 1">
            <a:extLst>
              <a:ext uri="{FF2B5EF4-FFF2-40B4-BE49-F238E27FC236}">
                <a16:creationId xmlns:a16="http://schemas.microsoft.com/office/drawing/2014/main" id="{EBD6567F-BBCF-6DF6-4B02-2780F0FE6414}"/>
              </a:ext>
            </a:extLst>
          </p:cNvPr>
          <p:cNvSpPr>
            <a:spLocks noGrp="1"/>
          </p:cNvSpPr>
          <p:nvPr>
            <p:ph type="title"/>
          </p:nvPr>
        </p:nvSpPr>
        <p:spPr/>
        <p:txBody>
          <a:bodyPr>
            <a:normAutofit/>
          </a:bodyPr>
          <a:lstStyle/>
          <a:p>
            <a:r>
              <a:rPr lang="en-US" dirty="0"/>
              <a:t>Results: All-Latent </a:t>
            </a:r>
          </a:p>
        </p:txBody>
      </p:sp>
      <p:sp>
        <p:nvSpPr>
          <p:cNvPr id="4" name="Date Placeholder 3">
            <a:extLst>
              <a:ext uri="{FF2B5EF4-FFF2-40B4-BE49-F238E27FC236}">
                <a16:creationId xmlns:a16="http://schemas.microsoft.com/office/drawing/2014/main" id="{18542AA9-5E68-C278-1B08-254750C8ED88}"/>
              </a:ext>
            </a:extLst>
          </p:cNvPr>
          <p:cNvSpPr>
            <a:spLocks noGrp="1"/>
          </p:cNvSpPr>
          <p:nvPr>
            <p:ph type="dt" sz="half" idx="10"/>
          </p:nvPr>
        </p:nvSpPr>
        <p:spPr/>
        <p:txBody>
          <a:bodyPr/>
          <a:lstStyle/>
          <a:p>
            <a:r>
              <a:rPr lang="en-US" dirty="0"/>
              <a:t>29/09/2023</a:t>
            </a:r>
          </a:p>
        </p:txBody>
      </p:sp>
      <p:sp>
        <p:nvSpPr>
          <p:cNvPr id="5" name="Footer Placeholder 4">
            <a:extLst>
              <a:ext uri="{FF2B5EF4-FFF2-40B4-BE49-F238E27FC236}">
                <a16:creationId xmlns:a16="http://schemas.microsoft.com/office/drawing/2014/main" id="{83882DBA-DA99-C95B-4904-9D071069BB49}"/>
              </a:ext>
            </a:extLst>
          </p:cNvPr>
          <p:cNvSpPr>
            <a:spLocks noGrp="1"/>
          </p:cNvSpPr>
          <p:nvPr>
            <p:ph type="ftr" sz="quarter" idx="11"/>
          </p:nvPr>
        </p:nvSpPr>
        <p:spPr/>
        <p:txBody>
          <a:bodyPr/>
          <a:lstStyle/>
          <a:p>
            <a:r>
              <a:rPr lang="en-US" dirty="0"/>
              <a:t>Results</a:t>
            </a:r>
          </a:p>
        </p:txBody>
      </p:sp>
      <p:sp>
        <p:nvSpPr>
          <p:cNvPr id="6" name="Slide Number Placeholder 5">
            <a:extLst>
              <a:ext uri="{FF2B5EF4-FFF2-40B4-BE49-F238E27FC236}">
                <a16:creationId xmlns:a16="http://schemas.microsoft.com/office/drawing/2014/main" id="{3A5A5A37-AFBE-0544-F5AB-1CB3DF0C4870}"/>
              </a:ext>
            </a:extLst>
          </p:cNvPr>
          <p:cNvSpPr>
            <a:spLocks noGrp="1"/>
          </p:cNvSpPr>
          <p:nvPr>
            <p:ph type="sldNum" sz="quarter" idx="12"/>
          </p:nvPr>
        </p:nvSpPr>
        <p:spPr/>
        <p:txBody>
          <a:bodyPr/>
          <a:lstStyle/>
          <a:p>
            <a:fld id="{3F9EC8A5-C18E-4895-9DA0-8CDC8DCEC096}" type="slidenum">
              <a:rPr lang="en-US" smtClean="0"/>
              <a:t>17</a:t>
            </a:fld>
            <a:endParaRPr lang="en-US" dirty="0"/>
          </a:p>
        </p:txBody>
      </p:sp>
      <p:pic>
        <p:nvPicPr>
          <p:cNvPr id="12" name="Picture 11">
            <a:extLst>
              <a:ext uri="{FF2B5EF4-FFF2-40B4-BE49-F238E27FC236}">
                <a16:creationId xmlns:a16="http://schemas.microsoft.com/office/drawing/2014/main" id="{A495768B-957A-30BF-9ED1-57665F0A8469}"/>
              </a:ext>
            </a:extLst>
          </p:cNvPr>
          <p:cNvPicPr>
            <a:picLocks noChangeAspect="1"/>
          </p:cNvPicPr>
          <p:nvPr/>
        </p:nvPicPr>
        <p:blipFill>
          <a:blip r:embed="rId3"/>
          <a:stretch>
            <a:fillRect/>
          </a:stretch>
        </p:blipFill>
        <p:spPr>
          <a:xfrm>
            <a:off x="577463" y="1532808"/>
            <a:ext cx="6387880" cy="4484257"/>
          </a:xfrm>
          <a:prstGeom prst="rect">
            <a:avLst/>
          </a:prstGeom>
        </p:spPr>
      </p:pic>
      <p:sp>
        <p:nvSpPr>
          <p:cNvPr id="8" name="TextBox 7">
            <a:extLst>
              <a:ext uri="{FF2B5EF4-FFF2-40B4-BE49-F238E27FC236}">
                <a16:creationId xmlns:a16="http://schemas.microsoft.com/office/drawing/2014/main" id="{22F18135-32F3-19CD-3B7B-B08125D072E4}"/>
              </a:ext>
            </a:extLst>
          </p:cNvPr>
          <p:cNvSpPr txBox="1"/>
          <p:nvPr/>
        </p:nvSpPr>
        <p:spPr>
          <a:xfrm>
            <a:off x="3683529" y="2065867"/>
            <a:ext cx="645583" cy="215444"/>
          </a:xfrm>
          <a:prstGeom prst="rect">
            <a:avLst/>
          </a:prstGeom>
          <a:solidFill>
            <a:schemeClr val="bg1"/>
          </a:solidFill>
        </p:spPr>
        <p:txBody>
          <a:bodyPr wrap="square" rtlCol="0">
            <a:spAutoFit/>
          </a:bodyPr>
          <a:lstStyle/>
          <a:p>
            <a:pPr algn="ctr"/>
            <a:r>
              <a:rPr lang="en-US" sz="800" dirty="0"/>
              <a:t>-</a:t>
            </a:r>
          </a:p>
        </p:txBody>
      </p:sp>
      <p:sp>
        <p:nvSpPr>
          <p:cNvPr id="9" name="TextBox 8">
            <a:extLst>
              <a:ext uri="{FF2B5EF4-FFF2-40B4-BE49-F238E27FC236}">
                <a16:creationId xmlns:a16="http://schemas.microsoft.com/office/drawing/2014/main" id="{E64869CE-AEFC-19F1-7BC1-637CD4C2BA33}"/>
              </a:ext>
            </a:extLst>
          </p:cNvPr>
          <p:cNvSpPr txBox="1"/>
          <p:nvPr/>
        </p:nvSpPr>
        <p:spPr>
          <a:xfrm>
            <a:off x="4982634" y="2065867"/>
            <a:ext cx="645583" cy="215444"/>
          </a:xfrm>
          <a:prstGeom prst="rect">
            <a:avLst/>
          </a:prstGeom>
          <a:solidFill>
            <a:schemeClr val="bg1"/>
          </a:solidFill>
        </p:spPr>
        <p:txBody>
          <a:bodyPr wrap="square" rtlCol="0">
            <a:spAutoFit/>
          </a:bodyPr>
          <a:lstStyle/>
          <a:p>
            <a:pPr algn="ctr"/>
            <a:r>
              <a:rPr lang="en-US" sz="800" dirty="0"/>
              <a:t>-</a:t>
            </a:r>
          </a:p>
        </p:txBody>
      </p:sp>
      <p:sp>
        <p:nvSpPr>
          <p:cNvPr id="10" name="TextBox 9">
            <a:extLst>
              <a:ext uri="{FF2B5EF4-FFF2-40B4-BE49-F238E27FC236}">
                <a16:creationId xmlns:a16="http://schemas.microsoft.com/office/drawing/2014/main" id="{584CFA77-19BE-FB82-1155-843E0482749C}"/>
              </a:ext>
            </a:extLst>
          </p:cNvPr>
          <p:cNvSpPr txBox="1"/>
          <p:nvPr/>
        </p:nvSpPr>
        <p:spPr>
          <a:xfrm>
            <a:off x="6262160" y="2065867"/>
            <a:ext cx="645583" cy="215444"/>
          </a:xfrm>
          <a:prstGeom prst="rect">
            <a:avLst/>
          </a:prstGeom>
          <a:solidFill>
            <a:schemeClr val="bg1"/>
          </a:solidFill>
        </p:spPr>
        <p:txBody>
          <a:bodyPr wrap="square" rtlCol="0">
            <a:spAutoFit/>
          </a:bodyPr>
          <a:lstStyle/>
          <a:p>
            <a:pPr algn="ctr"/>
            <a:r>
              <a:rPr lang="en-US" sz="800" dirty="0"/>
              <a:t>-</a:t>
            </a:r>
          </a:p>
        </p:txBody>
      </p:sp>
      <p:sp>
        <p:nvSpPr>
          <p:cNvPr id="7" name="Rectangle 6">
            <a:extLst>
              <a:ext uri="{FF2B5EF4-FFF2-40B4-BE49-F238E27FC236}">
                <a16:creationId xmlns:a16="http://schemas.microsoft.com/office/drawing/2014/main" id="{D82CBA35-D171-064A-50D9-00D334CF81B6}"/>
              </a:ext>
            </a:extLst>
          </p:cNvPr>
          <p:cNvSpPr/>
          <p:nvPr/>
        </p:nvSpPr>
        <p:spPr>
          <a:xfrm>
            <a:off x="3086732" y="3564204"/>
            <a:ext cx="530453" cy="193115"/>
          </a:xfrm>
          <a:prstGeom prst="rect">
            <a:avLst/>
          </a:prstGeom>
          <a:solidFill>
            <a:srgbClr val="FFC00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01A4AA1-7592-7D87-1F58-C41F28C44836}"/>
              </a:ext>
            </a:extLst>
          </p:cNvPr>
          <p:cNvSpPr/>
          <p:nvPr/>
        </p:nvSpPr>
        <p:spPr>
          <a:xfrm>
            <a:off x="3086732" y="4060135"/>
            <a:ext cx="530453" cy="193115"/>
          </a:xfrm>
          <a:prstGeom prst="rect">
            <a:avLst/>
          </a:prstGeom>
          <a:solidFill>
            <a:srgbClr val="FFC00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92F9844-3430-7676-8FCB-72489D4A621F}"/>
              </a:ext>
            </a:extLst>
          </p:cNvPr>
          <p:cNvSpPr/>
          <p:nvPr/>
        </p:nvSpPr>
        <p:spPr>
          <a:xfrm>
            <a:off x="3087369" y="3085309"/>
            <a:ext cx="530453" cy="193115"/>
          </a:xfrm>
          <a:prstGeom prst="rect">
            <a:avLst/>
          </a:prstGeom>
          <a:solidFill>
            <a:srgbClr val="FFC00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EE9DCE9-776C-BA64-4CFC-2B0D633BBEB7}"/>
              </a:ext>
            </a:extLst>
          </p:cNvPr>
          <p:cNvSpPr/>
          <p:nvPr/>
        </p:nvSpPr>
        <p:spPr>
          <a:xfrm>
            <a:off x="3088209" y="2606219"/>
            <a:ext cx="530453" cy="193115"/>
          </a:xfrm>
          <a:prstGeom prst="rect">
            <a:avLst/>
          </a:prstGeom>
          <a:solidFill>
            <a:srgbClr val="FFC00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1BBE4A-2869-1D59-23EC-999663662CC3}"/>
              </a:ext>
            </a:extLst>
          </p:cNvPr>
          <p:cNvSpPr/>
          <p:nvPr/>
        </p:nvSpPr>
        <p:spPr>
          <a:xfrm>
            <a:off x="4380869" y="2606219"/>
            <a:ext cx="530453" cy="193115"/>
          </a:xfrm>
          <a:prstGeom prst="rect">
            <a:avLst/>
          </a:prstGeom>
          <a:solidFill>
            <a:srgbClr val="FFC00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D9D831-C60F-24DA-8834-5389119A02E7}"/>
              </a:ext>
            </a:extLst>
          </p:cNvPr>
          <p:cNvSpPr/>
          <p:nvPr/>
        </p:nvSpPr>
        <p:spPr>
          <a:xfrm>
            <a:off x="4380869" y="3094389"/>
            <a:ext cx="530453" cy="193115"/>
          </a:xfrm>
          <a:prstGeom prst="rect">
            <a:avLst/>
          </a:prstGeom>
          <a:solidFill>
            <a:srgbClr val="FFC00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D192DFE-D75C-5455-0B26-0C7074D95201}"/>
              </a:ext>
            </a:extLst>
          </p:cNvPr>
          <p:cNvSpPr/>
          <p:nvPr/>
        </p:nvSpPr>
        <p:spPr>
          <a:xfrm>
            <a:off x="4380869" y="4049616"/>
            <a:ext cx="530453" cy="193115"/>
          </a:xfrm>
          <a:prstGeom prst="rect">
            <a:avLst/>
          </a:prstGeom>
          <a:solidFill>
            <a:srgbClr val="FFC00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CF7DC72-4591-929E-AE2C-EB527D4CA782}"/>
              </a:ext>
            </a:extLst>
          </p:cNvPr>
          <p:cNvSpPr/>
          <p:nvPr/>
        </p:nvSpPr>
        <p:spPr>
          <a:xfrm>
            <a:off x="4380869" y="4582016"/>
            <a:ext cx="530453" cy="193115"/>
          </a:xfrm>
          <a:prstGeom prst="rect">
            <a:avLst/>
          </a:prstGeom>
          <a:solidFill>
            <a:srgbClr val="FFC00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11A5137-F8F0-D22E-40CC-C2893431F6CD}"/>
              </a:ext>
            </a:extLst>
          </p:cNvPr>
          <p:cNvSpPr/>
          <p:nvPr/>
        </p:nvSpPr>
        <p:spPr>
          <a:xfrm>
            <a:off x="4386763" y="4818958"/>
            <a:ext cx="530453" cy="193115"/>
          </a:xfrm>
          <a:prstGeom prst="rect">
            <a:avLst/>
          </a:prstGeom>
          <a:solidFill>
            <a:srgbClr val="FFC00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7CB268-F84A-495E-6063-810F0C9AC8FC}"/>
              </a:ext>
            </a:extLst>
          </p:cNvPr>
          <p:cNvSpPr/>
          <p:nvPr/>
        </p:nvSpPr>
        <p:spPr>
          <a:xfrm>
            <a:off x="4380869" y="5547608"/>
            <a:ext cx="530453" cy="193115"/>
          </a:xfrm>
          <a:prstGeom prst="rect">
            <a:avLst/>
          </a:prstGeom>
          <a:solidFill>
            <a:srgbClr val="FFC00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6B2F30F-CED3-7045-597F-1F4AB9549A39}"/>
              </a:ext>
            </a:extLst>
          </p:cNvPr>
          <p:cNvSpPr/>
          <p:nvPr/>
        </p:nvSpPr>
        <p:spPr>
          <a:xfrm>
            <a:off x="4380869" y="5773217"/>
            <a:ext cx="530453" cy="193115"/>
          </a:xfrm>
          <a:prstGeom prst="rect">
            <a:avLst/>
          </a:prstGeom>
          <a:solidFill>
            <a:srgbClr val="FFC00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62798FF-1FCC-97B5-E79E-BA6F4FA5B5F6}"/>
              </a:ext>
            </a:extLst>
          </p:cNvPr>
          <p:cNvSpPr/>
          <p:nvPr/>
        </p:nvSpPr>
        <p:spPr>
          <a:xfrm>
            <a:off x="5675006" y="5298504"/>
            <a:ext cx="530453" cy="193115"/>
          </a:xfrm>
          <a:prstGeom prst="rect">
            <a:avLst/>
          </a:prstGeom>
          <a:solidFill>
            <a:srgbClr val="FFC00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F29EC5C-EA04-7472-D509-3FD7248F58C8}"/>
              </a:ext>
            </a:extLst>
          </p:cNvPr>
          <p:cNvSpPr/>
          <p:nvPr/>
        </p:nvSpPr>
        <p:spPr>
          <a:xfrm>
            <a:off x="5675847" y="5056848"/>
            <a:ext cx="530453" cy="193115"/>
          </a:xfrm>
          <a:prstGeom prst="rect">
            <a:avLst/>
          </a:prstGeom>
          <a:solidFill>
            <a:srgbClr val="FFC00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544201D-D25A-E11D-0E77-C6EA8D762F41}"/>
              </a:ext>
            </a:extLst>
          </p:cNvPr>
          <p:cNvSpPr/>
          <p:nvPr/>
        </p:nvSpPr>
        <p:spPr>
          <a:xfrm>
            <a:off x="5672275" y="4818958"/>
            <a:ext cx="530453" cy="193115"/>
          </a:xfrm>
          <a:prstGeom prst="rect">
            <a:avLst/>
          </a:prstGeom>
          <a:solidFill>
            <a:srgbClr val="FFC00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56BEC71-DCF9-F2A6-3416-AB173241D3B4}"/>
              </a:ext>
            </a:extLst>
          </p:cNvPr>
          <p:cNvSpPr/>
          <p:nvPr/>
        </p:nvSpPr>
        <p:spPr>
          <a:xfrm>
            <a:off x="5672275" y="4060134"/>
            <a:ext cx="530453" cy="193115"/>
          </a:xfrm>
          <a:prstGeom prst="rect">
            <a:avLst/>
          </a:prstGeom>
          <a:solidFill>
            <a:srgbClr val="FFC00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54A1757-0DBF-E789-D9E7-30D156C645C4}"/>
              </a:ext>
            </a:extLst>
          </p:cNvPr>
          <p:cNvSpPr/>
          <p:nvPr/>
        </p:nvSpPr>
        <p:spPr>
          <a:xfrm>
            <a:off x="5672275" y="3569910"/>
            <a:ext cx="530453" cy="193115"/>
          </a:xfrm>
          <a:prstGeom prst="rect">
            <a:avLst/>
          </a:prstGeom>
          <a:solidFill>
            <a:srgbClr val="FFC00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FBB1B1-7A1E-7B4D-67FF-54E8C218C440}"/>
              </a:ext>
            </a:extLst>
          </p:cNvPr>
          <p:cNvSpPr/>
          <p:nvPr/>
        </p:nvSpPr>
        <p:spPr>
          <a:xfrm>
            <a:off x="5672275" y="3080498"/>
            <a:ext cx="530453" cy="193115"/>
          </a:xfrm>
          <a:prstGeom prst="rect">
            <a:avLst/>
          </a:prstGeom>
          <a:solidFill>
            <a:srgbClr val="FFC00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6D6DF09-4797-07E1-E3CF-88B678DCC15A}"/>
              </a:ext>
            </a:extLst>
          </p:cNvPr>
          <p:cNvSpPr/>
          <p:nvPr/>
        </p:nvSpPr>
        <p:spPr>
          <a:xfrm>
            <a:off x="5672274" y="2590274"/>
            <a:ext cx="530453" cy="193115"/>
          </a:xfrm>
          <a:prstGeom prst="rect">
            <a:avLst/>
          </a:prstGeom>
          <a:solidFill>
            <a:srgbClr val="FFC00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EB2FD15-C0EB-C080-573D-838D7E630BAB}"/>
              </a:ext>
            </a:extLst>
          </p:cNvPr>
          <p:cNvSpPr/>
          <p:nvPr/>
        </p:nvSpPr>
        <p:spPr>
          <a:xfrm>
            <a:off x="643915" y="2088196"/>
            <a:ext cx="6263828" cy="178719"/>
          </a:xfrm>
          <a:prstGeom prst="rect">
            <a:avLst/>
          </a:prstGeom>
          <a:solidFill>
            <a:srgbClr val="FFC00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AEEBB10-12D2-DA7B-6DA9-5054ECE6488B}"/>
              </a:ext>
            </a:extLst>
          </p:cNvPr>
          <p:cNvSpPr/>
          <p:nvPr/>
        </p:nvSpPr>
        <p:spPr>
          <a:xfrm>
            <a:off x="577463" y="2332277"/>
            <a:ext cx="6387880" cy="1920972"/>
          </a:xfrm>
          <a:prstGeom prst="rect">
            <a:avLst/>
          </a:prstGeom>
          <a:solidFill>
            <a:srgbClr val="FFC000">
              <a:alpha val="3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0CAA01C-A689-F519-8B96-35667391186D}"/>
              </a:ext>
            </a:extLst>
          </p:cNvPr>
          <p:cNvSpPr/>
          <p:nvPr/>
        </p:nvSpPr>
        <p:spPr>
          <a:xfrm>
            <a:off x="7678939" y="3757319"/>
            <a:ext cx="2525967" cy="339799"/>
          </a:xfrm>
          <a:prstGeom prst="rect">
            <a:avLst/>
          </a:prstGeom>
          <a:solidFill>
            <a:srgbClr val="FFC000">
              <a:alpha val="34902"/>
            </a:srgb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31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par>
                          <p:cTn id="11" fill="hold">
                            <p:stCondLst>
                              <p:cond delay="0"/>
                            </p:stCondLst>
                            <p:childTnLst>
                              <p:par>
                                <p:cTn id="12" presetID="1" presetClass="exit" presetSubtype="0" fill="hold" grpId="1" nodeType="afterEffect">
                                  <p:stCondLst>
                                    <p:cond delay="0"/>
                                  </p:stCondLst>
                                  <p:childTnLst>
                                    <p:set>
                                      <p:cBhvr>
                                        <p:cTn id="13" dur="1" fill="hold">
                                          <p:stCondLst>
                                            <p:cond delay="0"/>
                                          </p:stCondLst>
                                        </p:cTn>
                                        <p:tgtEl>
                                          <p:spTgt spid="29"/>
                                        </p:tgtEl>
                                        <p:attrNameLst>
                                          <p:attrName>style.visibility</p:attrName>
                                        </p:attrNameLst>
                                      </p:cBhvr>
                                      <p:to>
                                        <p:strVal val="hidden"/>
                                      </p:to>
                                    </p:set>
                                  </p:childTnLst>
                                </p:cTn>
                              </p:par>
                              <p:par>
                                <p:cTn id="14" presetID="1"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4"/>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7"/>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1"/>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18"/>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19"/>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20"/>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21"/>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2"/>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23"/>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24"/>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25"/>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26"/>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28"/>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15"/>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16"/>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31"/>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animBg="1"/>
      <p:bldP spid="11" grpId="1" animBg="1"/>
      <p:bldP spid="13" grpId="0" animBg="1"/>
      <p:bldP spid="14" grpId="0" animBg="1"/>
      <p:bldP spid="14" grpId="1" animBg="1"/>
      <p:bldP spid="15" grpId="0" animBg="1"/>
      <p:bldP spid="15" grpId="1" animBg="1"/>
      <p:bldP spid="16" grpId="0" animBg="1"/>
      <p:bldP spid="16" grpId="1" animBg="1"/>
      <p:bldP spid="17" grpId="0"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8" grpId="0" animBg="1"/>
      <p:bldP spid="28" grpId="1" animBg="1"/>
      <p:bldP spid="29" grpId="0" animBg="1"/>
      <p:bldP spid="29" grpId="1" animBg="1"/>
      <p:bldP spid="31" grpId="0" animBg="1"/>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ABDC3-63F8-9376-0D1A-57890FF5FCA1}"/>
              </a:ext>
            </a:extLst>
          </p:cNvPr>
          <p:cNvSpPr>
            <a:spLocks noGrp="1"/>
          </p:cNvSpPr>
          <p:nvPr>
            <p:ph type="title"/>
          </p:nvPr>
        </p:nvSpPr>
        <p:spPr/>
        <p:txBody>
          <a:bodyPr/>
          <a:lstStyle/>
          <a:p>
            <a:r>
              <a:rPr lang="en-US" dirty="0"/>
              <a:t>Results: All-Latent – Problems </a:t>
            </a:r>
          </a:p>
        </p:txBody>
      </p:sp>
      <p:sp>
        <p:nvSpPr>
          <p:cNvPr id="5" name="Text Placeholder 4">
            <a:extLst>
              <a:ext uri="{FF2B5EF4-FFF2-40B4-BE49-F238E27FC236}">
                <a16:creationId xmlns:a16="http://schemas.microsoft.com/office/drawing/2014/main" id="{19EA622A-27AF-E834-D495-3AC4E13F670E}"/>
              </a:ext>
            </a:extLst>
          </p:cNvPr>
          <p:cNvSpPr>
            <a:spLocks noGrp="1"/>
          </p:cNvSpPr>
          <p:nvPr>
            <p:ph type="body" sz="quarter" idx="3"/>
          </p:nvPr>
        </p:nvSpPr>
        <p:spPr>
          <a:xfrm>
            <a:off x="6096000" y="1371916"/>
            <a:ext cx="5183188" cy="823912"/>
          </a:xfrm>
        </p:spPr>
        <p:txBody>
          <a:bodyPr>
            <a:normAutofit/>
          </a:bodyPr>
          <a:lstStyle/>
          <a:p>
            <a:r>
              <a:rPr lang="en-US" sz="2000" dirty="0"/>
              <a:t>Examples of non-selected image-mask pairs</a:t>
            </a:r>
          </a:p>
          <a:p>
            <a:endParaRPr lang="en-US" sz="1800" dirty="0"/>
          </a:p>
        </p:txBody>
      </p:sp>
      <p:sp>
        <p:nvSpPr>
          <p:cNvPr id="7" name="Date Placeholder 6">
            <a:extLst>
              <a:ext uri="{FF2B5EF4-FFF2-40B4-BE49-F238E27FC236}">
                <a16:creationId xmlns:a16="http://schemas.microsoft.com/office/drawing/2014/main" id="{9B954DA8-4ABF-A968-6BC9-88EB945355FA}"/>
              </a:ext>
            </a:extLst>
          </p:cNvPr>
          <p:cNvSpPr>
            <a:spLocks noGrp="1"/>
          </p:cNvSpPr>
          <p:nvPr>
            <p:ph type="dt" sz="half" idx="10"/>
          </p:nvPr>
        </p:nvSpPr>
        <p:spPr/>
        <p:txBody>
          <a:bodyPr/>
          <a:lstStyle/>
          <a:p>
            <a:r>
              <a:rPr lang="en-US"/>
              <a:t>29/09/2023</a:t>
            </a:r>
          </a:p>
        </p:txBody>
      </p:sp>
      <p:sp>
        <p:nvSpPr>
          <p:cNvPr id="8" name="Footer Placeholder 7">
            <a:extLst>
              <a:ext uri="{FF2B5EF4-FFF2-40B4-BE49-F238E27FC236}">
                <a16:creationId xmlns:a16="http://schemas.microsoft.com/office/drawing/2014/main" id="{B23D9AA6-D3D8-8FAA-F8A9-DB230F5C7EE0}"/>
              </a:ext>
            </a:extLst>
          </p:cNvPr>
          <p:cNvSpPr>
            <a:spLocks noGrp="1"/>
          </p:cNvSpPr>
          <p:nvPr>
            <p:ph type="ftr" sz="quarter" idx="11"/>
          </p:nvPr>
        </p:nvSpPr>
        <p:spPr/>
        <p:txBody>
          <a:bodyPr/>
          <a:lstStyle/>
          <a:p>
            <a:r>
              <a:rPr lang="en-US" dirty="0"/>
              <a:t>Results</a:t>
            </a:r>
          </a:p>
        </p:txBody>
      </p:sp>
      <p:sp>
        <p:nvSpPr>
          <p:cNvPr id="9" name="Slide Number Placeholder 8">
            <a:extLst>
              <a:ext uri="{FF2B5EF4-FFF2-40B4-BE49-F238E27FC236}">
                <a16:creationId xmlns:a16="http://schemas.microsoft.com/office/drawing/2014/main" id="{873F4507-9B08-5C55-076D-296BB6D22873}"/>
              </a:ext>
            </a:extLst>
          </p:cNvPr>
          <p:cNvSpPr>
            <a:spLocks noGrp="1"/>
          </p:cNvSpPr>
          <p:nvPr>
            <p:ph type="sldNum" sz="quarter" idx="12"/>
          </p:nvPr>
        </p:nvSpPr>
        <p:spPr/>
        <p:txBody>
          <a:bodyPr/>
          <a:lstStyle/>
          <a:p>
            <a:fld id="{3F9EC8A5-C18E-4895-9DA0-8CDC8DCEC096}" type="slidenum">
              <a:rPr lang="en-US" smtClean="0"/>
              <a:t>18</a:t>
            </a:fld>
            <a:endParaRPr lang="en-US"/>
          </a:p>
        </p:txBody>
      </p:sp>
      <p:sp>
        <p:nvSpPr>
          <p:cNvPr id="11" name="Text Placeholder 10">
            <a:extLst>
              <a:ext uri="{FF2B5EF4-FFF2-40B4-BE49-F238E27FC236}">
                <a16:creationId xmlns:a16="http://schemas.microsoft.com/office/drawing/2014/main" id="{7ADE6452-8940-5EBE-D4DC-8416E2797BB3}"/>
              </a:ext>
            </a:extLst>
          </p:cNvPr>
          <p:cNvSpPr>
            <a:spLocks noGrp="1"/>
          </p:cNvSpPr>
          <p:nvPr>
            <p:ph type="body" idx="1"/>
          </p:nvPr>
        </p:nvSpPr>
        <p:spPr>
          <a:xfrm>
            <a:off x="836177" y="1445419"/>
            <a:ext cx="5157787" cy="805024"/>
          </a:xfrm>
        </p:spPr>
        <p:txBody>
          <a:bodyPr>
            <a:normAutofit/>
          </a:bodyPr>
          <a:lstStyle/>
          <a:p>
            <a:r>
              <a:rPr lang="en-US" sz="2000" dirty="0"/>
              <a:t>Examples of selected image-mask pairs</a:t>
            </a:r>
          </a:p>
          <a:p>
            <a:endParaRPr lang="en-US" sz="2000" dirty="0"/>
          </a:p>
        </p:txBody>
      </p:sp>
      <p:pic>
        <p:nvPicPr>
          <p:cNvPr id="12" name="Picture 11" descr="A white arrow in the sky&#10;&#10;Description automatically generated">
            <a:extLst>
              <a:ext uri="{FF2B5EF4-FFF2-40B4-BE49-F238E27FC236}">
                <a16:creationId xmlns:a16="http://schemas.microsoft.com/office/drawing/2014/main" id="{3C79F0BF-9D0B-F7BE-F2E7-9D1ED57CC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015" y="4176416"/>
            <a:ext cx="1737966" cy="1737966"/>
          </a:xfrm>
          <a:prstGeom prst="rect">
            <a:avLst/>
          </a:prstGeom>
        </p:spPr>
      </p:pic>
      <p:pic>
        <p:nvPicPr>
          <p:cNvPr id="13" name="Picture 12" descr="A black background with a white light&#10;&#10;Description automatically generated">
            <a:extLst>
              <a:ext uri="{FF2B5EF4-FFF2-40B4-BE49-F238E27FC236}">
                <a16:creationId xmlns:a16="http://schemas.microsoft.com/office/drawing/2014/main" id="{9EE77E55-2D93-9222-E338-2073C4B457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2048" y="1996483"/>
            <a:ext cx="1737966" cy="1737966"/>
          </a:xfrm>
          <a:prstGeom prst="rect">
            <a:avLst/>
          </a:prstGeom>
        </p:spPr>
      </p:pic>
      <p:pic>
        <p:nvPicPr>
          <p:cNvPr id="14" name="Picture 13" descr="A lemon on a black background&#10;&#10;Description automatically generated">
            <a:extLst>
              <a:ext uri="{FF2B5EF4-FFF2-40B4-BE49-F238E27FC236}">
                <a16:creationId xmlns:a16="http://schemas.microsoft.com/office/drawing/2014/main" id="{9ADAE857-F53E-655B-74EC-98B9DC14B7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7832" y="1996483"/>
            <a:ext cx="1737966" cy="1737966"/>
          </a:xfrm>
          <a:prstGeom prst="rect">
            <a:avLst/>
          </a:prstGeom>
        </p:spPr>
      </p:pic>
      <p:pic>
        <p:nvPicPr>
          <p:cNvPr id="15" name="Picture 14" descr="A lemon on a black background&#10;&#10;Description automatically generated">
            <a:extLst>
              <a:ext uri="{FF2B5EF4-FFF2-40B4-BE49-F238E27FC236}">
                <a16:creationId xmlns:a16="http://schemas.microsoft.com/office/drawing/2014/main" id="{FC348F94-D0CB-2B35-4ABA-9ECECBE41A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8799" y="4176417"/>
            <a:ext cx="1737966" cy="1737966"/>
          </a:xfrm>
          <a:prstGeom prst="rect">
            <a:avLst/>
          </a:prstGeom>
        </p:spPr>
      </p:pic>
      <p:pic>
        <p:nvPicPr>
          <p:cNvPr id="16" name="Picture 15" descr="A yellow object in the dark&#10;&#10;Description automatically generated">
            <a:extLst>
              <a:ext uri="{FF2B5EF4-FFF2-40B4-BE49-F238E27FC236}">
                <a16:creationId xmlns:a16="http://schemas.microsoft.com/office/drawing/2014/main" id="{4E9289A2-0532-893F-3850-1E807DC540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1681" y="1996483"/>
            <a:ext cx="1737966" cy="1737966"/>
          </a:xfrm>
          <a:prstGeom prst="rect">
            <a:avLst/>
          </a:prstGeom>
        </p:spPr>
      </p:pic>
      <p:pic>
        <p:nvPicPr>
          <p:cNvPr id="17" name="Picture 16" descr="A black and white image of a person's face&#10;&#10;Description automatically generated">
            <a:extLst>
              <a:ext uri="{FF2B5EF4-FFF2-40B4-BE49-F238E27FC236}">
                <a16:creationId xmlns:a16="http://schemas.microsoft.com/office/drawing/2014/main" id="{EB234E99-46B5-4DBB-FF7D-081CEE66C5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10600" y="1996483"/>
            <a:ext cx="1737966" cy="1737966"/>
          </a:xfrm>
          <a:prstGeom prst="rect">
            <a:avLst/>
          </a:prstGeom>
        </p:spPr>
      </p:pic>
      <p:pic>
        <p:nvPicPr>
          <p:cNvPr id="18" name="Picture 17" descr="A yellow fruit on a black background&#10;&#10;Description automatically generated">
            <a:extLst>
              <a:ext uri="{FF2B5EF4-FFF2-40B4-BE49-F238E27FC236}">
                <a16:creationId xmlns:a16="http://schemas.microsoft.com/office/drawing/2014/main" id="{669D93B2-2A61-3D73-98E9-C51E55EC96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31681" y="4176416"/>
            <a:ext cx="1737966" cy="1737966"/>
          </a:xfrm>
          <a:prstGeom prst="rect">
            <a:avLst/>
          </a:prstGeom>
        </p:spPr>
      </p:pic>
      <p:pic>
        <p:nvPicPr>
          <p:cNvPr id="19" name="Picture 18" descr="A black and white image of a planet&#10;&#10;Description automatically generated">
            <a:extLst>
              <a:ext uri="{FF2B5EF4-FFF2-40B4-BE49-F238E27FC236}">
                <a16:creationId xmlns:a16="http://schemas.microsoft.com/office/drawing/2014/main" id="{1EF237F8-C53A-ECCC-528D-603C467A8F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10600" y="4176416"/>
            <a:ext cx="1737966" cy="1737966"/>
          </a:xfrm>
          <a:prstGeom prst="rect">
            <a:avLst/>
          </a:prstGeom>
        </p:spPr>
      </p:pic>
      <p:sp>
        <p:nvSpPr>
          <p:cNvPr id="21" name="TextBox 20">
            <a:extLst>
              <a:ext uri="{FF2B5EF4-FFF2-40B4-BE49-F238E27FC236}">
                <a16:creationId xmlns:a16="http://schemas.microsoft.com/office/drawing/2014/main" id="{4C70AF7F-1901-C28F-1725-F376E905B121}"/>
              </a:ext>
            </a:extLst>
          </p:cNvPr>
          <p:cNvSpPr txBox="1"/>
          <p:nvPr/>
        </p:nvSpPr>
        <p:spPr>
          <a:xfrm>
            <a:off x="1187832" y="3734449"/>
            <a:ext cx="3623149" cy="338554"/>
          </a:xfrm>
          <a:prstGeom prst="rect">
            <a:avLst/>
          </a:prstGeom>
          <a:noFill/>
        </p:spPr>
        <p:txBody>
          <a:bodyPr wrap="square" rtlCol="0">
            <a:spAutoFit/>
          </a:bodyPr>
          <a:lstStyle/>
          <a:p>
            <a:pPr algn="ctr"/>
            <a:r>
              <a:rPr lang="en-US" sz="1600" dirty="0"/>
              <a:t>Lemon position does not align with mask</a:t>
            </a:r>
          </a:p>
        </p:txBody>
      </p:sp>
      <p:sp>
        <p:nvSpPr>
          <p:cNvPr id="22" name="TextBox 21">
            <a:extLst>
              <a:ext uri="{FF2B5EF4-FFF2-40B4-BE49-F238E27FC236}">
                <a16:creationId xmlns:a16="http://schemas.microsoft.com/office/drawing/2014/main" id="{15DFA17A-28A9-6AC4-EB6B-B81851DADB0B}"/>
              </a:ext>
            </a:extLst>
          </p:cNvPr>
          <p:cNvSpPr txBox="1"/>
          <p:nvPr/>
        </p:nvSpPr>
        <p:spPr>
          <a:xfrm>
            <a:off x="1187831" y="5907196"/>
            <a:ext cx="3623149" cy="338554"/>
          </a:xfrm>
          <a:prstGeom prst="rect">
            <a:avLst/>
          </a:prstGeom>
          <a:noFill/>
        </p:spPr>
        <p:txBody>
          <a:bodyPr wrap="square" rtlCol="0">
            <a:spAutoFit/>
          </a:bodyPr>
          <a:lstStyle/>
          <a:p>
            <a:pPr algn="ctr"/>
            <a:r>
              <a:rPr lang="en-US" sz="1600" dirty="0"/>
              <a:t>Defect not </a:t>
            </a:r>
            <a:r>
              <a:rPr lang="en-US" sz="1600" dirty="0" err="1"/>
              <a:t>recognisable</a:t>
            </a:r>
            <a:r>
              <a:rPr lang="en-US" sz="1600" dirty="0"/>
              <a:t> on lemon</a:t>
            </a:r>
          </a:p>
        </p:txBody>
      </p:sp>
      <p:sp>
        <p:nvSpPr>
          <p:cNvPr id="23" name="TextBox 22">
            <a:extLst>
              <a:ext uri="{FF2B5EF4-FFF2-40B4-BE49-F238E27FC236}">
                <a16:creationId xmlns:a16="http://schemas.microsoft.com/office/drawing/2014/main" id="{31523F78-F3A5-E367-E160-D945DD6BF0B4}"/>
              </a:ext>
            </a:extLst>
          </p:cNvPr>
          <p:cNvSpPr txBox="1"/>
          <p:nvPr/>
        </p:nvSpPr>
        <p:spPr>
          <a:xfrm>
            <a:off x="6731681" y="3734449"/>
            <a:ext cx="3623149" cy="338554"/>
          </a:xfrm>
          <a:prstGeom prst="rect">
            <a:avLst/>
          </a:prstGeom>
          <a:noFill/>
        </p:spPr>
        <p:txBody>
          <a:bodyPr wrap="square" rtlCol="0">
            <a:spAutoFit/>
          </a:bodyPr>
          <a:lstStyle/>
          <a:p>
            <a:pPr algn="ctr"/>
            <a:r>
              <a:rPr lang="en-US" sz="1600" dirty="0"/>
              <a:t>Poor conditioning and mask</a:t>
            </a:r>
          </a:p>
        </p:txBody>
      </p:sp>
      <p:sp>
        <p:nvSpPr>
          <p:cNvPr id="24" name="TextBox 23">
            <a:extLst>
              <a:ext uri="{FF2B5EF4-FFF2-40B4-BE49-F238E27FC236}">
                <a16:creationId xmlns:a16="http://schemas.microsoft.com/office/drawing/2014/main" id="{1672010A-EAE9-4772-489D-84DA61E28328}"/>
              </a:ext>
            </a:extLst>
          </p:cNvPr>
          <p:cNvSpPr txBox="1"/>
          <p:nvPr/>
        </p:nvSpPr>
        <p:spPr>
          <a:xfrm>
            <a:off x="6725417" y="5907196"/>
            <a:ext cx="3623149" cy="338554"/>
          </a:xfrm>
          <a:prstGeom prst="rect">
            <a:avLst/>
          </a:prstGeom>
          <a:noFill/>
        </p:spPr>
        <p:txBody>
          <a:bodyPr wrap="square" rtlCol="0">
            <a:spAutoFit/>
          </a:bodyPr>
          <a:lstStyle/>
          <a:p>
            <a:pPr algn="ctr"/>
            <a:r>
              <a:rPr lang="en-US" sz="1600" dirty="0"/>
              <a:t>Poor conditioning</a:t>
            </a:r>
          </a:p>
        </p:txBody>
      </p:sp>
    </p:spTree>
    <p:extLst>
      <p:ext uri="{BB962C8B-B14F-4D97-AF65-F5344CB8AC3E}">
        <p14:creationId xmlns:p14="http://schemas.microsoft.com/office/powerpoint/2010/main" val="170941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6567F-BBCF-6DF6-4B02-2780F0FE6414}"/>
              </a:ext>
            </a:extLst>
          </p:cNvPr>
          <p:cNvSpPr>
            <a:spLocks noGrp="1"/>
          </p:cNvSpPr>
          <p:nvPr>
            <p:ph type="title"/>
          </p:nvPr>
        </p:nvSpPr>
        <p:spPr/>
        <p:txBody>
          <a:bodyPr/>
          <a:lstStyle/>
          <a:p>
            <a:r>
              <a:rPr lang="en-US" dirty="0"/>
              <a:t>Results: All-Latent – Comparison </a:t>
            </a:r>
          </a:p>
        </p:txBody>
      </p:sp>
      <p:sp>
        <p:nvSpPr>
          <p:cNvPr id="4" name="Date Placeholder 3">
            <a:extLst>
              <a:ext uri="{FF2B5EF4-FFF2-40B4-BE49-F238E27FC236}">
                <a16:creationId xmlns:a16="http://schemas.microsoft.com/office/drawing/2014/main" id="{18542AA9-5E68-C278-1B08-254750C8ED88}"/>
              </a:ext>
            </a:extLst>
          </p:cNvPr>
          <p:cNvSpPr>
            <a:spLocks noGrp="1"/>
          </p:cNvSpPr>
          <p:nvPr>
            <p:ph type="dt" sz="half" idx="10"/>
          </p:nvPr>
        </p:nvSpPr>
        <p:spPr/>
        <p:txBody>
          <a:bodyPr/>
          <a:lstStyle/>
          <a:p>
            <a:r>
              <a:rPr lang="en-US"/>
              <a:t>29/09/2023</a:t>
            </a:r>
          </a:p>
        </p:txBody>
      </p:sp>
      <p:sp>
        <p:nvSpPr>
          <p:cNvPr id="5" name="Footer Placeholder 4">
            <a:extLst>
              <a:ext uri="{FF2B5EF4-FFF2-40B4-BE49-F238E27FC236}">
                <a16:creationId xmlns:a16="http://schemas.microsoft.com/office/drawing/2014/main" id="{83882DBA-DA99-C95B-4904-9D071069BB49}"/>
              </a:ext>
            </a:extLst>
          </p:cNvPr>
          <p:cNvSpPr>
            <a:spLocks noGrp="1"/>
          </p:cNvSpPr>
          <p:nvPr>
            <p:ph type="ftr" sz="quarter" idx="11"/>
          </p:nvPr>
        </p:nvSpPr>
        <p:spPr/>
        <p:txBody>
          <a:bodyPr/>
          <a:lstStyle/>
          <a:p>
            <a:r>
              <a:rPr lang="en-US" dirty="0"/>
              <a:t>Results</a:t>
            </a:r>
          </a:p>
        </p:txBody>
      </p:sp>
      <p:sp>
        <p:nvSpPr>
          <p:cNvPr id="6" name="Slide Number Placeholder 5">
            <a:extLst>
              <a:ext uri="{FF2B5EF4-FFF2-40B4-BE49-F238E27FC236}">
                <a16:creationId xmlns:a16="http://schemas.microsoft.com/office/drawing/2014/main" id="{3A5A5A37-AFBE-0544-F5AB-1CB3DF0C4870}"/>
              </a:ext>
            </a:extLst>
          </p:cNvPr>
          <p:cNvSpPr>
            <a:spLocks noGrp="1"/>
          </p:cNvSpPr>
          <p:nvPr>
            <p:ph type="sldNum" sz="quarter" idx="12"/>
          </p:nvPr>
        </p:nvSpPr>
        <p:spPr/>
        <p:txBody>
          <a:bodyPr/>
          <a:lstStyle/>
          <a:p>
            <a:fld id="{3F9EC8A5-C18E-4895-9DA0-8CDC8DCEC096}" type="slidenum">
              <a:rPr lang="en-US" smtClean="0"/>
              <a:t>19</a:t>
            </a:fld>
            <a:endParaRPr lang="en-US"/>
          </a:p>
        </p:txBody>
      </p:sp>
      <p:pic>
        <p:nvPicPr>
          <p:cNvPr id="9" name="Graphic 8">
            <a:extLst>
              <a:ext uri="{FF2B5EF4-FFF2-40B4-BE49-F238E27FC236}">
                <a16:creationId xmlns:a16="http://schemas.microsoft.com/office/drawing/2014/main" id="{FC9E35AB-43DE-762C-7569-0399E3D34C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8140" y="1595458"/>
            <a:ext cx="6250216" cy="4163746"/>
          </a:xfrm>
          <a:prstGeom prst="rect">
            <a:avLst/>
          </a:prstGeom>
        </p:spPr>
      </p:pic>
      <p:sp>
        <p:nvSpPr>
          <p:cNvPr id="7" name="TextBox 6">
            <a:extLst>
              <a:ext uri="{FF2B5EF4-FFF2-40B4-BE49-F238E27FC236}">
                <a16:creationId xmlns:a16="http://schemas.microsoft.com/office/drawing/2014/main" id="{4D0FB521-7DE4-0570-7FA3-33615B380B2D}"/>
              </a:ext>
            </a:extLst>
          </p:cNvPr>
          <p:cNvSpPr txBox="1"/>
          <p:nvPr/>
        </p:nvSpPr>
        <p:spPr>
          <a:xfrm>
            <a:off x="6846073" y="1722492"/>
            <a:ext cx="5001370" cy="2800767"/>
          </a:xfrm>
          <a:prstGeom prst="rect">
            <a:avLst/>
          </a:prstGeom>
          <a:noFill/>
        </p:spPr>
        <p:txBody>
          <a:bodyPr wrap="square" rtlCol="0">
            <a:spAutoFit/>
          </a:bodyPr>
          <a:lstStyle/>
          <a:p>
            <a:pPr marL="285750" indent="-285750">
              <a:buFont typeface="Arial" panose="020B0604020202020204" pitchFamily="34" charset="0"/>
              <a:buChar char="•"/>
            </a:pPr>
            <a:r>
              <a:rPr lang="en-US" sz="2200" dirty="0"/>
              <a:t>PIMS:</a:t>
            </a:r>
            <a:r>
              <a:rPr lang="en-US" sz="2200" dirty="0">
                <a:sym typeface="Wingdings" panose="05000000000000000000" pitchFamily="2" charset="2"/>
              </a:rPr>
              <a:t> paired image-mask synthesis</a:t>
            </a:r>
          </a:p>
          <a:p>
            <a:pPr marL="285750" indent="-285750">
              <a:buFont typeface="Arial" panose="020B0604020202020204" pitchFamily="34" charset="0"/>
              <a:buChar char="•"/>
            </a:pPr>
            <a:r>
              <a:rPr lang="en-US" sz="2200" dirty="0">
                <a:sym typeface="Wingdings" panose="05000000000000000000" pitchFamily="2" charset="2"/>
              </a:rPr>
              <a:t>SIS: semantic image synthesis</a:t>
            </a:r>
          </a:p>
          <a:p>
            <a:pPr marL="285750" indent="-285750">
              <a:buFont typeface="Arial" panose="020B0604020202020204" pitchFamily="34" charset="0"/>
              <a:buChar char="•"/>
            </a:pPr>
            <a:r>
              <a:rPr lang="en-US" sz="2200" dirty="0">
                <a:sym typeface="Wingdings" panose="05000000000000000000" pitchFamily="2" charset="2"/>
              </a:rPr>
              <a:t>Models trained with all real and different amounts of synthetic data (#S)</a:t>
            </a:r>
          </a:p>
          <a:p>
            <a:pPr marL="285750" indent="-285750">
              <a:buFont typeface="Arial" panose="020B0604020202020204" pitchFamily="34" charset="0"/>
              <a:buChar char="•"/>
            </a:pPr>
            <a:r>
              <a:rPr lang="en-US" sz="2200" dirty="0">
                <a:sym typeface="Wingdings" panose="05000000000000000000" pitchFamily="2" charset="2"/>
              </a:rPr>
              <a:t>Percentages represent improvements/deterioration compared to baseline</a:t>
            </a:r>
          </a:p>
          <a:p>
            <a:pPr marL="285750" indent="-285750">
              <a:buFont typeface="Arial" panose="020B0604020202020204" pitchFamily="34" charset="0"/>
              <a:buChar char="•"/>
            </a:pPr>
            <a:r>
              <a:rPr lang="en-US" sz="2200" b="1" dirty="0"/>
              <a:t>SIS outperforms PIMS</a:t>
            </a:r>
          </a:p>
        </p:txBody>
      </p:sp>
    </p:spTree>
    <p:extLst>
      <p:ext uri="{BB962C8B-B14F-4D97-AF65-F5344CB8AC3E}">
        <p14:creationId xmlns:p14="http://schemas.microsoft.com/office/powerpoint/2010/main" val="1924556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B00D8-FD49-59B9-C288-D25F9891CF24}"/>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D5E26DEA-357C-8B78-66A3-BEE63154AFB4}"/>
              </a:ext>
            </a:extLst>
          </p:cNvPr>
          <p:cNvSpPr>
            <a:spLocks noGrp="1"/>
          </p:cNvSpPr>
          <p:nvPr>
            <p:ph idx="1"/>
          </p:nvPr>
        </p:nvSpPr>
        <p:spPr/>
        <p:txBody>
          <a:bodyPr/>
          <a:lstStyle/>
          <a:p>
            <a:r>
              <a:rPr lang="en-US" dirty="0"/>
              <a:t>Introduction</a:t>
            </a:r>
          </a:p>
          <a:p>
            <a:r>
              <a:rPr lang="en-US" dirty="0"/>
              <a:t>Semantic Segmentation</a:t>
            </a:r>
          </a:p>
          <a:p>
            <a:r>
              <a:rPr lang="en-US" dirty="0"/>
              <a:t>Diffusion Models</a:t>
            </a:r>
          </a:p>
          <a:p>
            <a:r>
              <a:rPr lang="en-US" dirty="0"/>
              <a:t>Generating Synthetic Datasets for Semantic Segmentation</a:t>
            </a:r>
          </a:p>
          <a:p>
            <a:r>
              <a:rPr lang="en-US" dirty="0"/>
              <a:t>Methods</a:t>
            </a:r>
          </a:p>
          <a:p>
            <a:r>
              <a:rPr lang="en-US" dirty="0"/>
              <a:t>Results</a:t>
            </a:r>
          </a:p>
          <a:p>
            <a:r>
              <a:rPr lang="en-US" dirty="0"/>
              <a:t>Conclusion</a:t>
            </a:r>
          </a:p>
          <a:p>
            <a:r>
              <a:rPr lang="en-US" dirty="0"/>
              <a:t>References</a:t>
            </a:r>
          </a:p>
        </p:txBody>
      </p:sp>
      <p:sp>
        <p:nvSpPr>
          <p:cNvPr id="4" name="Date Placeholder 3">
            <a:extLst>
              <a:ext uri="{FF2B5EF4-FFF2-40B4-BE49-F238E27FC236}">
                <a16:creationId xmlns:a16="http://schemas.microsoft.com/office/drawing/2014/main" id="{AC68F139-D6B8-6244-30F4-3349BE8BD753}"/>
              </a:ext>
            </a:extLst>
          </p:cNvPr>
          <p:cNvSpPr>
            <a:spLocks noGrp="1"/>
          </p:cNvSpPr>
          <p:nvPr>
            <p:ph type="dt" sz="half" idx="10"/>
          </p:nvPr>
        </p:nvSpPr>
        <p:spPr/>
        <p:txBody>
          <a:bodyPr/>
          <a:lstStyle/>
          <a:p>
            <a:r>
              <a:rPr lang="en-US"/>
              <a:t>29/09/2023</a:t>
            </a:r>
            <a:endParaRPr lang="en-US" dirty="0"/>
          </a:p>
        </p:txBody>
      </p:sp>
      <p:sp>
        <p:nvSpPr>
          <p:cNvPr id="5" name="Footer Placeholder 4">
            <a:extLst>
              <a:ext uri="{FF2B5EF4-FFF2-40B4-BE49-F238E27FC236}">
                <a16:creationId xmlns:a16="http://schemas.microsoft.com/office/drawing/2014/main" id="{C0BA1663-2C9B-FCD3-5E42-CCD70FF6A7C8}"/>
              </a:ext>
            </a:extLst>
          </p:cNvPr>
          <p:cNvSpPr>
            <a:spLocks noGrp="1"/>
          </p:cNvSpPr>
          <p:nvPr>
            <p:ph type="ftr" sz="quarter" idx="11"/>
          </p:nvPr>
        </p:nvSpPr>
        <p:spPr/>
        <p:txBody>
          <a:bodyPr/>
          <a:lstStyle/>
          <a:p>
            <a:r>
              <a:rPr lang="en-US" dirty="0"/>
              <a:t>Overview</a:t>
            </a:r>
          </a:p>
        </p:txBody>
      </p:sp>
      <p:sp>
        <p:nvSpPr>
          <p:cNvPr id="6" name="Slide Number Placeholder 5">
            <a:extLst>
              <a:ext uri="{FF2B5EF4-FFF2-40B4-BE49-F238E27FC236}">
                <a16:creationId xmlns:a16="http://schemas.microsoft.com/office/drawing/2014/main" id="{26C4F369-F44F-0616-3BF2-4B0B832E5FEC}"/>
              </a:ext>
            </a:extLst>
          </p:cNvPr>
          <p:cNvSpPr>
            <a:spLocks noGrp="1"/>
          </p:cNvSpPr>
          <p:nvPr>
            <p:ph type="sldNum" sz="quarter" idx="12"/>
          </p:nvPr>
        </p:nvSpPr>
        <p:spPr/>
        <p:txBody>
          <a:bodyPr/>
          <a:lstStyle/>
          <a:p>
            <a:fld id="{3F9EC8A5-C18E-4895-9DA0-8CDC8DCEC096}" type="slidenum">
              <a:rPr lang="en-US" smtClean="0"/>
              <a:t>2</a:t>
            </a:fld>
            <a:endParaRPr lang="en-US"/>
          </a:p>
        </p:txBody>
      </p:sp>
    </p:spTree>
    <p:extLst>
      <p:ext uri="{BB962C8B-B14F-4D97-AF65-F5344CB8AC3E}">
        <p14:creationId xmlns:p14="http://schemas.microsoft.com/office/powerpoint/2010/main" val="3659188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6567F-BBCF-6DF6-4B02-2780F0FE6414}"/>
              </a:ext>
            </a:extLst>
          </p:cNvPr>
          <p:cNvSpPr>
            <a:spLocks noGrp="1"/>
          </p:cNvSpPr>
          <p:nvPr>
            <p:ph type="title"/>
          </p:nvPr>
        </p:nvSpPr>
        <p:spPr/>
        <p:txBody>
          <a:bodyPr/>
          <a:lstStyle/>
          <a:p>
            <a:r>
              <a:rPr lang="en-US" dirty="0"/>
              <a:t>Results: All-Latent vs. ISDM</a:t>
            </a:r>
          </a:p>
        </p:txBody>
      </p:sp>
      <p:sp>
        <p:nvSpPr>
          <p:cNvPr id="4" name="Date Placeholder 3">
            <a:extLst>
              <a:ext uri="{FF2B5EF4-FFF2-40B4-BE49-F238E27FC236}">
                <a16:creationId xmlns:a16="http://schemas.microsoft.com/office/drawing/2014/main" id="{18542AA9-5E68-C278-1B08-254750C8ED88}"/>
              </a:ext>
            </a:extLst>
          </p:cNvPr>
          <p:cNvSpPr>
            <a:spLocks noGrp="1"/>
          </p:cNvSpPr>
          <p:nvPr>
            <p:ph type="dt" sz="half" idx="10"/>
          </p:nvPr>
        </p:nvSpPr>
        <p:spPr/>
        <p:txBody>
          <a:bodyPr/>
          <a:lstStyle/>
          <a:p>
            <a:r>
              <a:rPr lang="en-US"/>
              <a:t>29/09/2023</a:t>
            </a:r>
          </a:p>
        </p:txBody>
      </p:sp>
      <p:sp>
        <p:nvSpPr>
          <p:cNvPr id="5" name="Footer Placeholder 4">
            <a:extLst>
              <a:ext uri="{FF2B5EF4-FFF2-40B4-BE49-F238E27FC236}">
                <a16:creationId xmlns:a16="http://schemas.microsoft.com/office/drawing/2014/main" id="{83882DBA-DA99-C95B-4904-9D071069BB49}"/>
              </a:ext>
            </a:extLst>
          </p:cNvPr>
          <p:cNvSpPr>
            <a:spLocks noGrp="1"/>
          </p:cNvSpPr>
          <p:nvPr>
            <p:ph type="ftr" sz="quarter" idx="11"/>
          </p:nvPr>
        </p:nvSpPr>
        <p:spPr/>
        <p:txBody>
          <a:bodyPr/>
          <a:lstStyle/>
          <a:p>
            <a:r>
              <a:rPr lang="en-US" dirty="0"/>
              <a:t>Results</a:t>
            </a:r>
          </a:p>
        </p:txBody>
      </p:sp>
      <p:sp>
        <p:nvSpPr>
          <p:cNvPr id="6" name="Slide Number Placeholder 5">
            <a:extLst>
              <a:ext uri="{FF2B5EF4-FFF2-40B4-BE49-F238E27FC236}">
                <a16:creationId xmlns:a16="http://schemas.microsoft.com/office/drawing/2014/main" id="{3A5A5A37-AFBE-0544-F5AB-1CB3DF0C4870}"/>
              </a:ext>
            </a:extLst>
          </p:cNvPr>
          <p:cNvSpPr>
            <a:spLocks noGrp="1"/>
          </p:cNvSpPr>
          <p:nvPr>
            <p:ph type="sldNum" sz="quarter" idx="12"/>
          </p:nvPr>
        </p:nvSpPr>
        <p:spPr/>
        <p:txBody>
          <a:bodyPr/>
          <a:lstStyle/>
          <a:p>
            <a:fld id="{3F9EC8A5-C18E-4895-9DA0-8CDC8DCEC096}" type="slidenum">
              <a:rPr lang="en-US" smtClean="0"/>
              <a:t>20</a:t>
            </a:fld>
            <a:endParaRPr lang="en-US"/>
          </a:p>
        </p:txBody>
      </p:sp>
      <p:pic>
        <p:nvPicPr>
          <p:cNvPr id="7" name="Picture 6">
            <a:extLst>
              <a:ext uri="{FF2B5EF4-FFF2-40B4-BE49-F238E27FC236}">
                <a16:creationId xmlns:a16="http://schemas.microsoft.com/office/drawing/2014/main" id="{1998E094-8C83-D1C1-A49F-C0960C48B37F}"/>
              </a:ext>
            </a:extLst>
          </p:cNvPr>
          <p:cNvPicPr>
            <a:picLocks noChangeAspect="1"/>
          </p:cNvPicPr>
          <p:nvPr/>
        </p:nvPicPr>
        <p:blipFill>
          <a:blip r:embed="rId3"/>
          <a:stretch>
            <a:fillRect/>
          </a:stretch>
        </p:blipFill>
        <p:spPr>
          <a:xfrm>
            <a:off x="325583" y="1580882"/>
            <a:ext cx="6258097" cy="4185218"/>
          </a:xfrm>
          <a:prstGeom prst="rect">
            <a:avLst/>
          </a:prstGeom>
        </p:spPr>
      </p:pic>
      <p:sp>
        <p:nvSpPr>
          <p:cNvPr id="9" name="TextBox 8">
            <a:extLst>
              <a:ext uri="{FF2B5EF4-FFF2-40B4-BE49-F238E27FC236}">
                <a16:creationId xmlns:a16="http://schemas.microsoft.com/office/drawing/2014/main" id="{773CFDE3-DA7B-471A-2C44-DC6AE8A84399}"/>
              </a:ext>
            </a:extLst>
          </p:cNvPr>
          <p:cNvSpPr txBox="1"/>
          <p:nvPr/>
        </p:nvSpPr>
        <p:spPr>
          <a:xfrm>
            <a:off x="6846073" y="1849713"/>
            <a:ext cx="4507727" cy="2800767"/>
          </a:xfrm>
          <a:prstGeom prst="rect">
            <a:avLst/>
          </a:prstGeom>
          <a:noFill/>
        </p:spPr>
        <p:txBody>
          <a:bodyPr wrap="square" rtlCol="0">
            <a:spAutoFit/>
          </a:bodyPr>
          <a:lstStyle/>
          <a:p>
            <a:pPr marL="285750" indent="-285750">
              <a:buFont typeface="Arial" panose="020B0604020202020204" pitchFamily="34" charset="0"/>
              <a:buChar char="•"/>
            </a:pPr>
            <a:r>
              <a:rPr lang="en-US" sz="2200" dirty="0"/>
              <a:t>#R: </a:t>
            </a:r>
            <a:r>
              <a:rPr lang="en-US" sz="2200" dirty="0">
                <a:sym typeface="Wingdings" panose="05000000000000000000" pitchFamily="2" charset="2"/>
              </a:rPr>
              <a:t>number of real pairs</a:t>
            </a:r>
          </a:p>
          <a:p>
            <a:pPr marL="285750" indent="-285750">
              <a:buFont typeface="Arial" panose="020B0604020202020204" pitchFamily="34" charset="0"/>
              <a:buChar char="•"/>
            </a:pPr>
            <a:r>
              <a:rPr lang="en-US" sz="2200" dirty="0">
                <a:sym typeface="Wingdings" panose="05000000000000000000" pitchFamily="2" charset="2"/>
              </a:rPr>
              <a:t>#S: number of synthetic pairs </a:t>
            </a:r>
            <a:endParaRPr lang="en-US" sz="2200" dirty="0"/>
          </a:p>
          <a:p>
            <a:pPr marL="285750" indent="-285750">
              <a:buFont typeface="Arial" panose="020B0604020202020204" pitchFamily="34" charset="0"/>
              <a:buChar char="•"/>
            </a:pPr>
            <a:r>
              <a:rPr lang="en-US" sz="2200" b="1" dirty="0"/>
              <a:t>ISDM outperformed All-Latent </a:t>
            </a:r>
            <a:r>
              <a:rPr lang="en-US" sz="2200" dirty="0"/>
              <a:t>without any filtering</a:t>
            </a:r>
          </a:p>
          <a:p>
            <a:pPr marL="285750" indent="-285750">
              <a:buFont typeface="Arial" panose="020B0604020202020204" pitchFamily="34" charset="0"/>
              <a:buChar char="•"/>
            </a:pPr>
            <a:r>
              <a:rPr lang="en-US" sz="2200" b="1" dirty="0"/>
              <a:t>Comparable results to the baseline with synthetic data alone (#R=0 #S=1000) </a:t>
            </a:r>
          </a:p>
          <a:p>
            <a:pPr marL="285750" indent="-285750">
              <a:buFont typeface="Arial" panose="020B0604020202020204" pitchFamily="34" charset="0"/>
              <a:buChar char="•"/>
            </a:pPr>
            <a:endParaRPr lang="en-US" sz="2200" dirty="0"/>
          </a:p>
        </p:txBody>
      </p:sp>
      <p:sp>
        <p:nvSpPr>
          <p:cNvPr id="3" name="Rectangle 2">
            <a:extLst>
              <a:ext uri="{FF2B5EF4-FFF2-40B4-BE49-F238E27FC236}">
                <a16:creationId xmlns:a16="http://schemas.microsoft.com/office/drawing/2014/main" id="{780AC7D2-62B1-4DDD-A46F-BE0F83E1D9D0}"/>
              </a:ext>
            </a:extLst>
          </p:cNvPr>
          <p:cNvSpPr/>
          <p:nvPr/>
        </p:nvSpPr>
        <p:spPr>
          <a:xfrm>
            <a:off x="798206" y="2056137"/>
            <a:ext cx="490037" cy="3576769"/>
          </a:xfrm>
          <a:prstGeom prst="rect">
            <a:avLst/>
          </a:prstGeom>
          <a:solidFill>
            <a:srgbClr val="FFC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B64EE5-AB97-348F-3A96-703F203A6F7B}"/>
              </a:ext>
            </a:extLst>
          </p:cNvPr>
          <p:cNvSpPr/>
          <p:nvPr/>
        </p:nvSpPr>
        <p:spPr>
          <a:xfrm>
            <a:off x="2405563" y="2056137"/>
            <a:ext cx="490037" cy="3576769"/>
          </a:xfrm>
          <a:prstGeom prst="rect">
            <a:avLst/>
          </a:prstGeom>
          <a:solidFill>
            <a:srgbClr val="FFC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0E578DD-E2F2-3AE1-AFF2-8F2E1821AD28}"/>
              </a:ext>
            </a:extLst>
          </p:cNvPr>
          <p:cNvSpPr/>
          <p:nvPr/>
        </p:nvSpPr>
        <p:spPr>
          <a:xfrm>
            <a:off x="4007868" y="2056137"/>
            <a:ext cx="490037" cy="3576769"/>
          </a:xfrm>
          <a:prstGeom prst="rect">
            <a:avLst/>
          </a:prstGeom>
          <a:solidFill>
            <a:srgbClr val="FFC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E63FDA8-D201-5BBD-30D9-6968D1D7C720}"/>
              </a:ext>
            </a:extLst>
          </p:cNvPr>
          <p:cNvSpPr/>
          <p:nvPr/>
        </p:nvSpPr>
        <p:spPr>
          <a:xfrm>
            <a:off x="1035646" y="2056137"/>
            <a:ext cx="242493" cy="3576769"/>
          </a:xfrm>
          <a:prstGeom prst="rect">
            <a:avLst/>
          </a:prstGeom>
          <a:solidFill>
            <a:srgbClr val="FFC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A6D98BF-82A8-D3DE-AAD0-9E2E4F28B970}"/>
              </a:ext>
            </a:extLst>
          </p:cNvPr>
          <p:cNvSpPr/>
          <p:nvPr/>
        </p:nvSpPr>
        <p:spPr>
          <a:xfrm>
            <a:off x="2637950" y="2056977"/>
            <a:ext cx="242493" cy="3576769"/>
          </a:xfrm>
          <a:prstGeom prst="rect">
            <a:avLst/>
          </a:prstGeom>
          <a:solidFill>
            <a:srgbClr val="FFC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DBCF1BA-EB43-782F-6A68-B9F4C761742F}"/>
              </a:ext>
            </a:extLst>
          </p:cNvPr>
          <p:cNvSpPr/>
          <p:nvPr/>
        </p:nvSpPr>
        <p:spPr>
          <a:xfrm>
            <a:off x="4240255" y="2062869"/>
            <a:ext cx="242493" cy="3576769"/>
          </a:xfrm>
          <a:prstGeom prst="rect">
            <a:avLst/>
          </a:prstGeom>
          <a:solidFill>
            <a:srgbClr val="FFC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2E2DE6A-38CB-AC69-72D8-30373DDFD231}"/>
              </a:ext>
            </a:extLst>
          </p:cNvPr>
          <p:cNvSpPr/>
          <p:nvPr/>
        </p:nvSpPr>
        <p:spPr>
          <a:xfrm>
            <a:off x="7142339" y="3250096"/>
            <a:ext cx="4148733" cy="1099619"/>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885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10" grpId="0" animBg="1"/>
      <p:bldP spid="10" grpId="1" animBg="1"/>
      <p:bldP spid="11" grpId="0" animBg="1"/>
      <p:bldP spid="12"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6567F-BBCF-6DF6-4B02-2780F0FE6414}"/>
              </a:ext>
            </a:extLst>
          </p:cNvPr>
          <p:cNvSpPr>
            <a:spLocks noGrp="1"/>
          </p:cNvSpPr>
          <p:nvPr>
            <p:ph type="title"/>
          </p:nvPr>
        </p:nvSpPr>
        <p:spPr/>
        <p:txBody>
          <a:bodyPr/>
          <a:lstStyle/>
          <a:p>
            <a:r>
              <a:rPr lang="en-US" dirty="0"/>
              <a:t>Results: ISDM – Problems  </a:t>
            </a:r>
          </a:p>
        </p:txBody>
      </p:sp>
      <p:sp>
        <p:nvSpPr>
          <p:cNvPr id="4" name="Date Placeholder 3">
            <a:extLst>
              <a:ext uri="{FF2B5EF4-FFF2-40B4-BE49-F238E27FC236}">
                <a16:creationId xmlns:a16="http://schemas.microsoft.com/office/drawing/2014/main" id="{18542AA9-5E68-C278-1B08-254750C8ED88}"/>
              </a:ext>
            </a:extLst>
          </p:cNvPr>
          <p:cNvSpPr>
            <a:spLocks noGrp="1"/>
          </p:cNvSpPr>
          <p:nvPr>
            <p:ph type="dt" sz="half" idx="10"/>
          </p:nvPr>
        </p:nvSpPr>
        <p:spPr/>
        <p:txBody>
          <a:bodyPr/>
          <a:lstStyle/>
          <a:p>
            <a:r>
              <a:rPr lang="en-US"/>
              <a:t>29/09/2023</a:t>
            </a:r>
          </a:p>
        </p:txBody>
      </p:sp>
      <p:sp>
        <p:nvSpPr>
          <p:cNvPr id="5" name="Footer Placeholder 4">
            <a:extLst>
              <a:ext uri="{FF2B5EF4-FFF2-40B4-BE49-F238E27FC236}">
                <a16:creationId xmlns:a16="http://schemas.microsoft.com/office/drawing/2014/main" id="{83882DBA-DA99-C95B-4904-9D071069BB49}"/>
              </a:ext>
            </a:extLst>
          </p:cNvPr>
          <p:cNvSpPr>
            <a:spLocks noGrp="1"/>
          </p:cNvSpPr>
          <p:nvPr>
            <p:ph type="ftr" sz="quarter" idx="11"/>
          </p:nvPr>
        </p:nvSpPr>
        <p:spPr/>
        <p:txBody>
          <a:bodyPr/>
          <a:lstStyle/>
          <a:p>
            <a:r>
              <a:rPr lang="en-US" dirty="0"/>
              <a:t>Results</a:t>
            </a:r>
          </a:p>
        </p:txBody>
      </p:sp>
      <p:sp>
        <p:nvSpPr>
          <p:cNvPr id="6" name="Slide Number Placeholder 5">
            <a:extLst>
              <a:ext uri="{FF2B5EF4-FFF2-40B4-BE49-F238E27FC236}">
                <a16:creationId xmlns:a16="http://schemas.microsoft.com/office/drawing/2014/main" id="{3A5A5A37-AFBE-0544-F5AB-1CB3DF0C4870}"/>
              </a:ext>
            </a:extLst>
          </p:cNvPr>
          <p:cNvSpPr>
            <a:spLocks noGrp="1"/>
          </p:cNvSpPr>
          <p:nvPr>
            <p:ph type="sldNum" sz="quarter" idx="12"/>
          </p:nvPr>
        </p:nvSpPr>
        <p:spPr/>
        <p:txBody>
          <a:bodyPr/>
          <a:lstStyle/>
          <a:p>
            <a:fld id="{3F9EC8A5-C18E-4895-9DA0-8CDC8DCEC096}" type="slidenum">
              <a:rPr lang="en-US" smtClean="0"/>
              <a:t>21</a:t>
            </a:fld>
            <a:endParaRPr lang="en-US"/>
          </a:p>
        </p:txBody>
      </p:sp>
      <p:pic>
        <p:nvPicPr>
          <p:cNvPr id="13" name="Picture 12" descr="A diagram of a yellow and white substance&#10;&#10;Description automatically generated with medium confidence">
            <a:extLst>
              <a:ext uri="{FF2B5EF4-FFF2-40B4-BE49-F238E27FC236}">
                <a16:creationId xmlns:a16="http://schemas.microsoft.com/office/drawing/2014/main" id="{8E28FEBB-8A8A-78AC-9432-CBFD0029A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8742" y="1537730"/>
            <a:ext cx="5037222" cy="3057386"/>
          </a:xfrm>
          <a:prstGeom prst="rect">
            <a:avLst/>
          </a:prstGeom>
        </p:spPr>
      </p:pic>
      <p:pic>
        <p:nvPicPr>
          <p:cNvPr id="16" name="Picture 15" descr="A close-up of a lemon&#10;&#10;Description automatically generated">
            <a:extLst>
              <a:ext uri="{FF2B5EF4-FFF2-40B4-BE49-F238E27FC236}">
                <a16:creationId xmlns:a16="http://schemas.microsoft.com/office/drawing/2014/main" id="{E279FFC7-A132-2017-7E54-CE0E548F8A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945" y="1557111"/>
            <a:ext cx="4924926" cy="2989227"/>
          </a:xfrm>
          <a:prstGeom prst="rect">
            <a:avLst/>
          </a:prstGeom>
        </p:spPr>
      </p:pic>
      <p:sp>
        <p:nvSpPr>
          <p:cNvPr id="17" name="TextBox 16">
            <a:extLst>
              <a:ext uri="{FF2B5EF4-FFF2-40B4-BE49-F238E27FC236}">
                <a16:creationId xmlns:a16="http://schemas.microsoft.com/office/drawing/2014/main" id="{B559F3DF-EB3A-BD9D-AE62-6722A0394D83}"/>
              </a:ext>
            </a:extLst>
          </p:cNvPr>
          <p:cNvSpPr txBox="1"/>
          <p:nvPr/>
        </p:nvSpPr>
        <p:spPr>
          <a:xfrm>
            <a:off x="962945" y="4720512"/>
            <a:ext cx="5037222"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Approximately 30 image-mask pairs</a:t>
            </a:r>
          </a:p>
          <a:p>
            <a:pPr marL="342900" indent="-342900">
              <a:buFont typeface="Arial" panose="020B0604020202020204" pitchFamily="34" charset="0"/>
              <a:buChar char="•"/>
            </a:pPr>
            <a:r>
              <a:rPr lang="en-US" sz="2400" dirty="0"/>
              <a:t>Overfitting</a:t>
            </a:r>
          </a:p>
          <a:p>
            <a:pPr marL="342900" indent="-342900">
              <a:buFont typeface="Arial" panose="020B0604020202020204" pitchFamily="34" charset="0"/>
              <a:buChar char="•"/>
            </a:pPr>
            <a:r>
              <a:rPr lang="en-US" sz="2400" dirty="0"/>
              <a:t>Noise not removed completely</a:t>
            </a:r>
          </a:p>
        </p:txBody>
      </p:sp>
      <p:sp>
        <p:nvSpPr>
          <p:cNvPr id="18" name="TextBox 17">
            <a:extLst>
              <a:ext uri="{FF2B5EF4-FFF2-40B4-BE49-F238E27FC236}">
                <a16:creationId xmlns:a16="http://schemas.microsoft.com/office/drawing/2014/main" id="{823305A8-008C-DCE2-ED26-C0E871A1A13C}"/>
              </a:ext>
            </a:extLst>
          </p:cNvPr>
          <p:cNvSpPr txBox="1"/>
          <p:nvPr/>
        </p:nvSpPr>
        <p:spPr>
          <a:xfrm>
            <a:off x="6368742" y="4720511"/>
            <a:ext cx="5198200"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Approximately 800 image-mask pairs</a:t>
            </a:r>
          </a:p>
          <a:p>
            <a:pPr marL="342900" indent="-342900">
              <a:buFont typeface="Arial" panose="020B0604020202020204" pitchFamily="34" charset="0"/>
              <a:buChar char="•"/>
            </a:pPr>
            <a:r>
              <a:rPr lang="en-US" sz="2400" dirty="0"/>
              <a:t>No overfitting</a:t>
            </a:r>
          </a:p>
          <a:p>
            <a:pPr marL="342900" indent="-342900">
              <a:buFont typeface="Arial" panose="020B0604020202020204" pitchFamily="34" charset="0"/>
              <a:buChar char="•"/>
            </a:pPr>
            <a:r>
              <a:rPr lang="en-US" sz="2400" dirty="0"/>
              <a:t>Noise not removed completely</a:t>
            </a:r>
          </a:p>
        </p:txBody>
      </p:sp>
    </p:spTree>
    <p:extLst>
      <p:ext uri="{BB962C8B-B14F-4D97-AF65-F5344CB8AC3E}">
        <p14:creationId xmlns:p14="http://schemas.microsoft.com/office/powerpoint/2010/main" val="3247525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801076-98C9-2CCA-FD70-C1EA2B0423D2}"/>
              </a:ext>
            </a:extLst>
          </p:cNvPr>
          <p:cNvPicPr>
            <a:picLocks noChangeAspect="1"/>
          </p:cNvPicPr>
          <p:nvPr/>
        </p:nvPicPr>
        <p:blipFill>
          <a:blip r:embed="rId3"/>
          <a:stretch>
            <a:fillRect/>
          </a:stretch>
        </p:blipFill>
        <p:spPr>
          <a:xfrm>
            <a:off x="536050" y="1311943"/>
            <a:ext cx="5078945" cy="5180932"/>
          </a:xfrm>
          <a:prstGeom prst="rect">
            <a:avLst/>
          </a:prstGeom>
        </p:spPr>
      </p:pic>
      <p:sp>
        <p:nvSpPr>
          <p:cNvPr id="2" name="Title 1">
            <a:extLst>
              <a:ext uri="{FF2B5EF4-FFF2-40B4-BE49-F238E27FC236}">
                <a16:creationId xmlns:a16="http://schemas.microsoft.com/office/drawing/2014/main" id="{EBD6567F-BBCF-6DF6-4B02-2780F0FE6414}"/>
              </a:ext>
            </a:extLst>
          </p:cNvPr>
          <p:cNvSpPr>
            <a:spLocks noGrp="1"/>
          </p:cNvSpPr>
          <p:nvPr>
            <p:ph type="title"/>
          </p:nvPr>
        </p:nvSpPr>
        <p:spPr/>
        <p:txBody>
          <a:bodyPr/>
          <a:lstStyle/>
          <a:p>
            <a:r>
              <a:rPr lang="en-US" dirty="0"/>
              <a:t>Results: ISDM – Multi-Class </a:t>
            </a:r>
          </a:p>
        </p:txBody>
      </p:sp>
      <p:sp>
        <p:nvSpPr>
          <p:cNvPr id="4" name="Date Placeholder 3">
            <a:extLst>
              <a:ext uri="{FF2B5EF4-FFF2-40B4-BE49-F238E27FC236}">
                <a16:creationId xmlns:a16="http://schemas.microsoft.com/office/drawing/2014/main" id="{18542AA9-5E68-C278-1B08-254750C8ED88}"/>
              </a:ext>
            </a:extLst>
          </p:cNvPr>
          <p:cNvSpPr>
            <a:spLocks noGrp="1"/>
          </p:cNvSpPr>
          <p:nvPr>
            <p:ph type="dt" sz="half" idx="10"/>
          </p:nvPr>
        </p:nvSpPr>
        <p:spPr/>
        <p:txBody>
          <a:bodyPr/>
          <a:lstStyle/>
          <a:p>
            <a:r>
              <a:rPr lang="en-US"/>
              <a:t>29/09/2023</a:t>
            </a:r>
          </a:p>
        </p:txBody>
      </p:sp>
      <p:sp>
        <p:nvSpPr>
          <p:cNvPr id="5" name="Footer Placeholder 4">
            <a:extLst>
              <a:ext uri="{FF2B5EF4-FFF2-40B4-BE49-F238E27FC236}">
                <a16:creationId xmlns:a16="http://schemas.microsoft.com/office/drawing/2014/main" id="{83882DBA-DA99-C95B-4904-9D071069BB49}"/>
              </a:ext>
            </a:extLst>
          </p:cNvPr>
          <p:cNvSpPr>
            <a:spLocks noGrp="1"/>
          </p:cNvSpPr>
          <p:nvPr>
            <p:ph type="ftr" sz="quarter" idx="11"/>
          </p:nvPr>
        </p:nvSpPr>
        <p:spPr/>
        <p:txBody>
          <a:bodyPr/>
          <a:lstStyle/>
          <a:p>
            <a:r>
              <a:rPr lang="en-US" dirty="0"/>
              <a:t>Results</a:t>
            </a:r>
          </a:p>
        </p:txBody>
      </p:sp>
      <p:sp>
        <p:nvSpPr>
          <p:cNvPr id="6" name="Slide Number Placeholder 5">
            <a:extLst>
              <a:ext uri="{FF2B5EF4-FFF2-40B4-BE49-F238E27FC236}">
                <a16:creationId xmlns:a16="http://schemas.microsoft.com/office/drawing/2014/main" id="{3A5A5A37-AFBE-0544-F5AB-1CB3DF0C4870}"/>
              </a:ext>
            </a:extLst>
          </p:cNvPr>
          <p:cNvSpPr>
            <a:spLocks noGrp="1"/>
          </p:cNvSpPr>
          <p:nvPr>
            <p:ph type="sldNum" sz="quarter" idx="12"/>
          </p:nvPr>
        </p:nvSpPr>
        <p:spPr/>
        <p:txBody>
          <a:bodyPr/>
          <a:lstStyle/>
          <a:p>
            <a:fld id="{3F9EC8A5-C18E-4895-9DA0-8CDC8DCEC096}" type="slidenum">
              <a:rPr lang="en-US" smtClean="0"/>
              <a:t>22</a:t>
            </a:fld>
            <a:endParaRPr lang="en-US"/>
          </a:p>
        </p:txBody>
      </p:sp>
      <p:sp>
        <p:nvSpPr>
          <p:cNvPr id="7" name="TextBox 6">
            <a:extLst>
              <a:ext uri="{FF2B5EF4-FFF2-40B4-BE49-F238E27FC236}">
                <a16:creationId xmlns:a16="http://schemas.microsoft.com/office/drawing/2014/main" id="{5B4E11AC-A93C-CE71-CDC2-EE2E082CC5E4}"/>
              </a:ext>
            </a:extLst>
          </p:cNvPr>
          <p:cNvSpPr txBox="1"/>
          <p:nvPr/>
        </p:nvSpPr>
        <p:spPr>
          <a:xfrm>
            <a:off x="6096000" y="1443789"/>
            <a:ext cx="5383746" cy="3477875"/>
          </a:xfrm>
          <a:prstGeom prst="rect">
            <a:avLst/>
          </a:prstGeom>
          <a:noFill/>
        </p:spPr>
        <p:txBody>
          <a:bodyPr wrap="square" rtlCol="0">
            <a:spAutoFit/>
          </a:bodyPr>
          <a:lstStyle/>
          <a:p>
            <a:pPr marL="285750" indent="-285750">
              <a:buFont typeface="Arial" panose="020B0604020202020204" pitchFamily="34" charset="0"/>
              <a:buChar char="•"/>
            </a:pPr>
            <a:r>
              <a:rPr lang="en-US" sz="2200" b="1" dirty="0"/>
              <a:t>Low improvements </a:t>
            </a:r>
            <a:r>
              <a:rPr lang="en-US" sz="2200" dirty="0"/>
              <a:t>(if any) depending on class and model</a:t>
            </a:r>
          </a:p>
          <a:p>
            <a:pPr marL="285750" indent="-285750">
              <a:buFont typeface="Arial" panose="020B0604020202020204" pitchFamily="34" charset="0"/>
              <a:buChar char="•"/>
            </a:pPr>
            <a:r>
              <a:rPr lang="en-US" sz="2200" b="1" dirty="0"/>
              <a:t>“Promising” configurations for all models</a:t>
            </a:r>
          </a:p>
          <a:p>
            <a:pPr marL="285750" indent="-285750">
              <a:buFont typeface="Arial" panose="020B0604020202020204" pitchFamily="34" charset="0"/>
              <a:buChar char="•"/>
            </a:pPr>
            <a:r>
              <a:rPr lang="en-US" sz="2200" dirty="0"/>
              <a:t>FPN: Highest average improvements for #R=504 #S=1000</a:t>
            </a:r>
          </a:p>
          <a:p>
            <a:pPr marL="285750" indent="-285750">
              <a:buFont typeface="Arial" panose="020B0604020202020204" pitchFamily="34" charset="0"/>
              <a:buChar char="•"/>
            </a:pPr>
            <a:r>
              <a:rPr lang="en-US" sz="2200" dirty="0"/>
              <a:t>U-Net++: Best compromise for #R=504 #S=504 </a:t>
            </a:r>
          </a:p>
          <a:p>
            <a:pPr marL="285750" indent="-285750">
              <a:buFont typeface="Arial" panose="020B0604020202020204" pitchFamily="34" charset="0"/>
              <a:buChar char="•"/>
            </a:pPr>
            <a:r>
              <a:rPr lang="en-US" sz="2200" dirty="0"/>
              <a:t>DeepLabv3+: No degradation of any class for #R=504 #S=400</a:t>
            </a:r>
          </a:p>
          <a:p>
            <a:pPr marL="285750" indent="-285750">
              <a:buFont typeface="Arial" panose="020B0604020202020204" pitchFamily="34" charset="0"/>
              <a:buChar char="•"/>
            </a:pPr>
            <a:endParaRPr lang="en-US" sz="2200" dirty="0"/>
          </a:p>
        </p:txBody>
      </p:sp>
      <p:sp>
        <p:nvSpPr>
          <p:cNvPr id="8" name="Rectangle 7">
            <a:extLst>
              <a:ext uri="{FF2B5EF4-FFF2-40B4-BE49-F238E27FC236}">
                <a16:creationId xmlns:a16="http://schemas.microsoft.com/office/drawing/2014/main" id="{3103B4C4-7D26-892E-9206-430C4328E413}"/>
              </a:ext>
            </a:extLst>
          </p:cNvPr>
          <p:cNvSpPr/>
          <p:nvPr/>
        </p:nvSpPr>
        <p:spPr>
          <a:xfrm>
            <a:off x="3205480" y="1620520"/>
            <a:ext cx="213361" cy="4033441"/>
          </a:xfrm>
          <a:prstGeom prst="rect">
            <a:avLst/>
          </a:prstGeom>
          <a:solidFill>
            <a:srgbClr val="FFC000">
              <a:alpha val="25098"/>
            </a:srgbClr>
          </a:solidFill>
          <a:ln w="28575">
            <a:solidFill>
              <a:srgbClr val="647D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DE9AFEB-8080-C3B7-FA99-D630303FCA26}"/>
              </a:ext>
            </a:extLst>
          </p:cNvPr>
          <p:cNvSpPr/>
          <p:nvPr/>
        </p:nvSpPr>
        <p:spPr>
          <a:xfrm>
            <a:off x="4124960" y="1615726"/>
            <a:ext cx="213361" cy="4033441"/>
          </a:xfrm>
          <a:prstGeom prst="rect">
            <a:avLst/>
          </a:prstGeom>
          <a:solidFill>
            <a:srgbClr val="FFC000">
              <a:alpha val="25098"/>
            </a:srgbClr>
          </a:solidFill>
          <a:ln w="28575">
            <a:solidFill>
              <a:srgbClr val="647D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6412E4-0A88-919B-F099-3C0CC9FC3FF9}"/>
              </a:ext>
            </a:extLst>
          </p:cNvPr>
          <p:cNvSpPr/>
          <p:nvPr/>
        </p:nvSpPr>
        <p:spPr>
          <a:xfrm>
            <a:off x="1455420" y="1615440"/>
            <a:ext cx="213361" cy="4033441"/>
          </a:xfrm>
          <a:prstGeom prst="rect">
            <a:avLst/>
          </a:prstGeom>
          <a:solidFill>
            <a:srgbClr val="FFC000">
              <a:alpha val="25098"/>
            </a:srgbClr>
          </a:solidFill>
          <a:ln w="28575">
            <a:solidFill>
              <a:srgbClr val="647D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930B45E-C30A-C4C8-F2D5-2DF6BC97A74A}"/>
              </a:ext>
            </a:extLst>
          </p:cNvPr>
          <p:cNvSpPr/>
          <p:nvPr/>
        </p:nvSpPr>
        <p:spPr>
          <a:xfrm>
            <a:off x="6427684" y="2147072"/>
            <a:ext cx="4853284" cy="328376"/>
          </a:xfrm>
          <a:prstGeom prst="rect">
            <a:avLst/>
          </a:prstGeom>
          <a:solidFill>
            <a:srgbClr val="FFC000">
              <a:alpha val="25098"/>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622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8319D-C44E-41C3-7121-B999E33257A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8726AAB-3565-365F-EF03-FC8DC26E4BCE}"/>
              </a:ext>
            </a:extLst>
          </p:cNvPr>
          <p:cNvSpPr>
            <a:spLocks noGrp="1"/>
          </p:cNvSpPr>
          <p:nvPr>
            <p:ph idx="1"/>
          </p:nvPr>
        </p:nvSpPr>
        <p:spPr/>
        <p:txBody>
          <a:bodyPr>
            <a:normAutofit/>
          </a:bodyPr>
          <a:lstStyle/>
          <a:p>
            <a:r>
              <a:rPr lang="en-US" sz="2600" dirty="0"/>
              <a:t>Focus on </a:t>
            </a:r>
            <a:r>
              <a:rPr lang="en-US" sz="2600" b="1" dirty="0"/>
              <a:t>recent DMs</a:t>
            </a:r>
            <a:r>
              <a:rPr lang="en-US" sz="2600" dirty="0"/>
              <a:t> to </a:t>
            </a:r>
            <a:r>
              <a:rPr lang="en-US" sz="2600" b="1" dirty="0"/>
              <a:t>enhance semantic segmentation datasets</a:t>
            </a:r>
          </a:p>
          <a:p>
            <a:r>
              <a:rPr lang="en-US" sz="2600" dirty="0"/>
              <a:t>Interesting for </a:t>
            </a:r>
            <a:r>
              <a:rPr lang="en-US" sz="2600" b="1" dirty="0"/>
              <a:t>scarce, imbalanced </a:t>
            </a:r>
            <a:r>
              <a:rPr lang="en-US" sz="2600" dirty="0"/>
              <a:t>(industrial)</a:t>
            </a:r>
            <a:r>
              <a:rPr lang="en-US" sz="2600" b="1" dirty="0"/>
              <a:t> datasets</a:t>
            </a:r>
            <a:endParaRPr lang="en-US" sz="2600" dirty="0"/>
          </a:p>
          <a:p>
            <a:r>
              <a:rPr lang="en-US" sz="2600" b="1" dirty="0"/>
              <a:t>First application </a:t>
            </a:r>
            <a:r>
              <a:rPr lang="en-US" sz="2600" dirty="0"/>
              <a:t>on </a:t>
            </a:r>
            <a:r>
              <a:rPr lang="en-US" sz="2600" b="1" dirty="0"/>
              <a:t>industrial</a:t>
            </a:r>
            <a:r>
              <a:rPr lang="en-US" sz="2600" dirty="0"/>
              <a:t> Lemons Dataset</a:t>
            </a:r>
          </a:p>
          <a:p>
            <a:r>
              <a:rPr lang="en-US" sz="2600" dirty="0"/>
              <a:t>Two proposed methods and extensive experiments with them:</a:t>
            </a:r>
          </a:p>
          <a:p>
            <a:pPr lvl="1"/>
            <a:r>
              <a:rPr lang="en-US" b="1" dirty="0"/>
              <a:t>All-Latent</a:t>
            </a:r>
            <a:r>
              <a:rPr lang="en-US" dirty="0"/>
              <a:t> improved the segmentation models, but filtering was required</a:t>
            </a:r>
          </a:p>
          <a:p>
            <a:pPr lvl="1"/>
            <a:r>
              <a:rPr lang="en-US" b="1" dirty="0"/>
              <a:t>ISDM</a:t>
            </a:r>
            <a:r>
              <a:rPr lang="en-US" dirty="0"/>
              <a:t> was easier to implement, outperformed All-Latent and showed:</a:t>
            </a:r>
          </a:p>
          <a:p>
            <a:pPr lvl="2"/>
            <a:r>
              <a:rPr lang="en-US" sz="2200" dirty="0"/>
              <a:t>Strong performance with synthetic data alone for binary segmentation</a:t>
            </a:r>
          </a:p>
          <a:p>
            <a:pPr lvl="2"/>
            <a:r>
              <a:rPr lang="en-US" sz="2200" dirty="0"/>
              <a:t>Reasonable performance with mixed datasets for the multi-class case</a:t>
            </a:r>
          </a:p>
          <a:p>
            <a:pPr lvl="1"/>
            <a:endParaRPr lang="en-US" sz="2200" dirty="0"/>
          </a:p>
          <a:p>
            <a:endParaRPr lang="en-US" sz="2600" dirty="0"/>
          </a:p>
        </p:txBody>
      </p:sp>
      <p:sp>
        <p:nvSpPr>
          <p:cNvPr id="4" name="Date Placeholder 3">
            <a:extLst>
              <a:ext uri="{FF2B5EF4-FFF2-40B4-BE49-F238E27FC236}">
                <a16:creationId xmlns:a16="http://schemas.microsoft.com/office/drawing/2014/main" id="{05F83F78-410C-021C-331C-C280BA9B7936}"/>
              </a:ext>
            </a:extLst>
          </p:cNvPr>
          <p:cNvSpPr>
            <a:spLocks noGrp="1"/>
          </p:cNvSpPr>
          <p:nvPr>
            <p:ph type="dt" sz="half" idx="10"/>
          </p:nvPr>
        </p:nvSpPr>
        <p:spPr/>
        <p:txBody>
          <a:bodyPr/>
          <a:lstStyle/>
          <a:p>
            <a:r>
              <a:rPr lang="en-US" dirty="0"/>
              <a:t>29/09/2023</a:t>
            </a:r>
          </a:p>
        </p:txBody>
      </p:sp>
      <p:sp>
        <p:nvSpPr>
          <p:cNvPr id="5" name="Footer Placeholder 4">
            <a:extLst>
              <a:ext uri="{FF2B5EF4-FFF2-40B4-BE49-F238E27FC236}">
                <a16:creationId xmlns:a16="http://schemas.microsoft.com/office/drawing/2014/main" id="{3461FAD4-ABF4-7A66-F82D-04FE0255986D}"/>
              </a:ext>
            </a:extLst>
          </p:cNvPr>
          <p:cNvSpPr>
            <a:spLocks noGrp="1"/>
          </p:cNvSpPr>
          <p:nvPr>
            <p:ph type="ftr" sz="quarter" idx="11"/>
          </p:nvPr>
        </p:nvSpPr>
        <p:spPr/>
        <p:txBody>
          <a:bodyPr/>
          <a:lstStyle/>
          <a:p>
            <a:r>
              <a:rPr lang="en-US" dirty="0"/>
              <a:t>Conclusion</a:t>
            </a:r>
          </a:p>
        </p:txBody>
      </p:sp>
      <p:sp>
        <p:nvSpPr>
          <p:cNvPr id="6" name="Slide Number Placeholder 5">
            <a:extLst>
              <a:ext uri="{FF2B5EF4-FFF2-40B4-BE49-F238E27FC236}">
                <a16:creationId xmlns:a16="http://schemas.microsoft.com/office/drawing/2014/main" id="{11F74176-A4E5-3F86-222B-44A8873F78D8}"/>
              </a:ext>
            </a:extLst>
          </p:cNvPr>
          <p:cNvSpPr>
            <a:spLocks noGrp="1"/>
          </p:cNvSpPr>
          <p:nvPr>
            <p:ph type="sldNum" sz="quarter" idx="12"/>
          </p:nvPr>
        </p:nvSpPr>
        <p:spPr/>
        <p:txBody>
          <a:bodyPr/>
          <a:lstStyle/>
          <a:p>
            <a:fld id="{3F9EC8A5-C18E-4895-9DA0-8CDC8DCEC096}" type="slidenum">
              <a:rPr lang="en-US" smtClean="0"/>
              <a:t>23</a:t>
            </a:fld>
            <a:endParaRPr lang="en-US" dirty="0"/>
          </a:p>
        </p:txBody>
      </p:sp>
    </p:spTree>
    <p:extLst>
      <p:ext uri="{BB962C8B-B14F-4D97-AF65-F5344CB8AC3E}">
        <p14:creationId xmlns:p14="http://schemas.microsoft.com/office/powerpoint/2010/main" val="2092872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93AD-21E9-0919-5F8A-9DADF0959582}"/>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1045D25A-342A-E126-A699-A8EF5E57A168}"/>
              </a:ext>
            </a:extLst>
          </p:cNvPr>
          <p:cNvSpPr>
            <a:spLocks noGrp="1"/>
          </p:cNvSpPr>
          <p:nvPr>
            <p:ph idx="1"/>
          </p:nvPr>
        </p:nvSpPr>
        <p:spPr/>
        <p:txBody>
          <a:bodyPr/>
          <a:lstStyle/>
          <a:p>
            <a:r>
              <a:rPr lang="en-US" sz="2800" b="1" dirty="0"/>
              <a:t>Improvements</a:t>
            </a:r>
            <a:r>
              <a:rPr lang="en-US" sz="2800" dirty="0"/>
              <a:t>, despite obvious problems with the generated data</a:t>
            </a:r>
            <a:endParaRPr lang="en-US" dirty="0"/>
          </a:p>
          <a:p>
            <a:r>
              <a:rPr lang="en-US" dirty="0"/>
              <a:t>Problems show perspectives for more significant improvements</a:t>
            </a:r>
          </a:p>
          <a:p>
            <a:pPr lvl="1"/>
            <a:r>
              <a:rPr lang="en-US" dirty="0"/>
              <a:t>Explore methods to overcome inconsistencies in sampling quality</a:t>
            </a:r>
          </a:p>
          <a:p>
            <a:pPr lvl="1"/>
            <a:r>
              <a:rPr lang="en-US" dirty="0"/>
              <a:t>Combine the generation of images and corresponding masks in a single generative model</a:t>
            </a:r>
          </a:p>
          <a:p>
            <a:pPr lvl="1"/>
            <a:r>
              <a:rPr lang="en-US" dirty="0"/>
              <a:t>Include the downstream segmentation model in the training and/or sampling process of the DMs</a:t>
            </a:r>
          </a:p>
        </p:txBody>
      </p:sp>
      <p:sp>
        <p:nvSpPr>
          <p:cNvPr id="4" name="Date Placeholder 3">
            <a:extLst>
              <a:ext uri="{FF2B5EF4-FFF2-40B4-BE49-F238E27FC236}">
                <a16:creationId xmlns:a16="http://schemas.microsoft.com/office/drawing/2014/main" id="{3611A431-2258-82FF-2C44-2D7703ED4B66}"/>
              </a:ext>
            </a:extLst>
          </p:cNvPr>
          <p:cNvSpPr>
            <a:spLocks noGrp="1"/>
          </p:cNvSpPr>
          <p:nvPr>
            <p:ph type="dt" sz="half" idx="10"/>
          </p:nvPr>
        </p:nvSpPr>
        <p:spPr/>
        <p:txBody>
          <a:bodyPr/>
          <a:lstStyle/>
          <a:p>
            <a:r>
              <a:rPr lang="en-US"/>
              <a:t>29/09/2023</a:t>
            </a:r>
          </a:p>
        </p:txBody>
      </p:sp>
      <p:sp>
        <p:nvSpPr>
          <p:cNvPr id="5" name="Footer Placeholder 4">
            <a:extLst>
              <a:ext uri="{FF2B5EF4-FFF2-40B4-BE49-F238E27FC236}">
                <a16:creationId xmlns:a16="http://schemas.microsoft.com/office/drawing/2014/main" id="{CF00215E-C4BA-FE64-C88E-3EC454DDA06B}"/>
              </a:ext>
            </a:extLst>
          </p:cNvPr>
          <p:cNvSpPr>
            <a:spLocks noGrp="1"/>
          </p:cNvSpPr>
          <p:nvPr>
            <p:ph type="ftr" sz="quarter" idx="11"/>
          </p:nvPr>
        </p:nvSpPr>
        <p:spPr/>
        <p:txBody>
          <a:bodyPr/>
          <a:lstStyle/>
          <a:p>
            <a:r>
              <a:rPr lang="en-US" dirty="0"/>
              <a:t>Conclusion</a:t>
            </a:r>
          </a:p>
        </p:txBody>
      </p:sp>
      <p:sp>
        <p:nvSpPr>
          <p:cNvPr id="6" name="Slide Number Placeholder 5">
            <a:extLst>
              <a:ext uri="{FF2B5EF4-FFF2-40B4-BE49-F238E27FC236}">
                <a16:creationId xmlns:a16="http://schemas.microsoft.com/office/drawing/2014/main" id="{3B627045-8A63-0F9F-DFA7-D83B0CDA5FB8}"/>
              </a:ext>
            </a:extLst>
          </p:cNvPr>
          <p:cNvSpPr>
            <a:spLocks noGrp="1"/>
          </p:cNvSpPr>
          <p:nvPr>
            <p:ph type="sldNum" sz="quarter" idx="12"/>
          </p:nvPr>
        </p:nvSpPr>
        <p:spPr/>
        <p:txBody>
          <a:bodyPr/>
          <a:lstStyle/>
          <a:p>
            <a:fld id="{3F9EC8A5-C18E-4895-9DA0-8CDC8DCEC096}" type="slidenum">
              <a:rPr lang="en-US" smtClean="0"/>
              <a:t>24</a:t>
            </a:fld>
            <a:endParaRPr lang="en-US"/>
          </a:p>
        </p:txBody>
      </p:sp>
    </p:spTree>
    <p:extLst>
      <p:ext uri="{BB962C8B-B14F-4D97-AF65-F5344CB8AC3E}">
        <p14:creationId xmlns:p14="http://schemas.microsoft.com/office/powerpoint/2010/main" val="1981872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1F5B-7C0D-D16B-6C58-96BD95A13C4A}"/>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D5751E5-08AB-225B-6F6E-77F47906F7B2}"/>
              </a:ext>
            </a:extLst>
          </p:cNvPr>
          <p:cNvSpPr>
            <a:spLocks noGrp="1"/>
          </p:cNvSpPr>
          <p:nvPr>
            <p:ph idx="1"/>
          </p:nvPr>
        </p:nvSpPr>
        <p:spPr>
          <a:xfrm>
            <a:off x="838200" y="1690688"/>
            <a:ext cx="10515600" cy="4486275"/>
          </a:xfrm>
        </p:spPr>
        <p:txBody>
          <a:bodyPr>
            <a:normAutofit fontScale="62500" lnSpcReduction="20000"/>
          </a:bodyPr>
          <a:lstStyle/>
          <a:p>
            <a:r>
              <a:rPr lang="en-US" dirty="0"/>
              <a:t>Maciej </a:t>
            </a:r>
            <a:r>
              <a:rPr lang="en-US" dirty="0" err="1"/>
              <a:t>Adamiak</a:t>
            </a:r>
            <a:r>
              <a:rPr lang="en-US" dirty="0"/>
              <a:t>. Lemons quality control dataset, Jul 2020. URL https://github.com/softwaremill/lemon-dataset.</a:t>
            </a:r>
          </a:p>
          <a:p>
            <a:r>
              <a:rPr lang="en-US" dirty="0"/>
              <a:t>Paul Bergmann, Kilian </a:t>
            </a:r>
            <a:r>
              <a:rPr lang="en-US" dirty="0" err="1"/>
              <a:t>Batzner</a:t>
            </a:r>
            <a:r>
              <a:rPr lang="en-US" dirty="0"/>
              <a:t>, Michael </a:t>
            </a:r>
            <a:r>
              <a:rPr lang="en-US" dirty="0" err="1"/>
              <a:t>Fauser</a:t>
            </a:r>
            <a:r>
              <a:rPr lang="en-US" dirty="0"/>
              <a:t>, David </a:t>
            </a:r>
            <a:r>
              <a:rPr lang="en-US" dirty="0" err="1"/>
              <a:t>Sattlegger</a:t>
            </a:r>
            <a:r>
              <a:rPr lang="en-US" dirty="0"/>
              <a:t>, and Carsten Steger. The </a:t>
            </a:r>
            <a:r>
              <a:rPr lang="en-US" dirty="0" err="1"/>
              <a:t>mvtec</a:t>
            </a:r>
            <a:r>
              <a:rPr lang="en-US" dirty="0"/>
              <a:t> anomaly detection dataset: a comprehensive real-world dataset for unsupervised anomaly detection. International Journal of Computer Vision, 129(4):1038–1059, 2021.</a:t>
            </a:r>
          </a:p>
          <a:p>
            <a:r>
              <a:rPr lang="en-US" dirty="0"/>
              <a:t>Holger Caesar, Jasper </a:t>
            </a:r>
            <a:r>
              <a:rPr lang="en-US" dirty="0" err="1"/>
              <a:t>Uijlings</a:t>
            </a:r>
            <a:r>
              <a:rPr lang="en-US" dirty="0"/>
              <a:t>, and Vittorio Ferrari. Coco-stuff: Thing and stuff classes in context. In Proceedings of the IEEE Conference on Computer Vision and Pattern Recognition (CVPR). IEEE,2018.</a:t>
            </a:r>
          </a:p>
          <a:p>
            <a:r>
              <a:rPr lang="en-US" dirty="0"/>
              <a:t>Yihan Cao, </a:t>
            </a:r>
            <a:r>
              <a:rPr lang="en-US" dirty="0" err="1"/>
              <a:t>Siyu</a:t>
            </a:r>
            <a:r>
              <a:rPr lang="en-US" dirty="0"/>
              <a:t> Li, </a:t>
            </a:r>
            <a:r>
              <a:rPr lang="en-US" dirty="0" err="1"/>
              <a:t>Yixin</a:t>
            </a:r>
            <a:r>
              <a:rPr lang="en-US" dirty="0"/>
              <a:t> Liu, </a:t>
            </a:r>
            <a:r>
              <a:rPr lang="en-US" dirty="0" err="1"/>
              <a:t>Zhiling</a:t>
            </a:r>
            <a:r>
              <a:rPr lang="en-US" dirty="0"/>
              <a:t> Yan, Yutong Dai, Philip S. Yu, and </a:t>
            </a:r>
            <a:r>
              <a:rPr lang="en-US" dirty="0" err="1"/>
              <a:t>Lichao</a:t>
            </a:r>
            <a:r>
              <a:rPr lang="en-US" dirty="0"/>
              <a:t> Sun. A comprehensive survey of ai-generated content (</a:t>
            </a:r>
            <a:r>
              <a:rPr lang="en-US" dirty="0" err="1"/>
              <a:t>aigc</a:t>
            </a:r>
            <a:r>
              <a:rPr lang="en-US" dirty="0"/>
              <a:t>): A history of generative ai from </a:t>
            </a:r>
            <a:r>
              <a:rPr lang="en-US" dirty="0" err="1"/>
              <a:t>gan</a:t>
            </a:r>
            <a:r>
              <a:rPr lang="en-US" dirty="0"/>
              <a:t> to </a:t>
            </a:r>
            <a:r>
              <a:rPr lang="en-US" dirty="0" err="1"/>
              <a:t>chatgpt</a:t>
            </a:r>
            <a:r>
              <a:rPr lang="en-US" dirty="0"/>
              <a:t>, 2023.</a:t>
            </a:r>
          </a:p>
          <a:p>
            <a:r>
              <a:rPr lang="en-US" dirty="0"/>
              <a:t>Sarah </a:t>
            </a:r>
            <a:r>
              <a:rPr lang="en-US" dirty="0" err="1"/>
              <a:t>Cechnicka</a:t>
            </a:r>
            <a:r>
              <a:rPr lang="en-US" dirty="0"/>
              <a:t>, James Ball, Callum Arthurs, Candice </a:t>
            </a:r>
            <a:r>
              <a:rPr lang="en-US" dirty="0" err="1"/>
              <a:t>Roufosse</a:t>
            </a:r>
            <a:r>
              <a:rPr lang="en-US" dirty="0"/>
              <a:t>, and Bernhard </a:t>
            </a:r>
            <a:r>
              <a:rPr lang="en-US" dirty="0" err="1"/>
              <a:t>Kainz</a:t>
            </a:r>
            <a:r>
              <a:rPr lang="en-US" dirty="0"/>
              <a:t>. Realistic data enrichment for robust image segmentation in histopathology. </a:t>
            </a:r>
            <a:r>
              <a:rPr lang="en-US" dirty="0" err="1"/>
              <a:t>arXiv</a:t>
            </a:r>
            <a:r>
              <a:rPr lang="en-US" dirty="0"/>
              <a:t> preprint arXiv:2304.09534, 2023.</a:t>
            </a:r>
          </a:p>
          <a:p>
            <a:r>
              <a:rPr lang="en-US" dirty="0"/>
              <a:t>Liang-</a:t>
            </a:r>
            <a:r>
              <a:rPr lang="en-US" dirty="0" err="1"/>
              <a:t>Chieh</a:t>
            </a:r>
            <a:r>
              <a:rPr lang="en-US" dirty="0"/>
              <a:t> Chen, </a:t>
            </a:r>
            <a:r>
              <a:rPr lang="en-US" dirty="0" err="1"/>
              <a:t>Yukun</a:t>
            </a:r>
            <a:r>
              <a:rPr lang="en-US" dirty="0"/>
              <a:t> Zhu, George Papandreou, Florian </a:t>
            </a:r>
            <a:r>
              <a:rPr lang="en-US" dirty="0" err="1"/>
              <a:t>Schroff</a:t>
            </a:r>
            <a:r>
              <a:rPr lang="en-US" dirty="0"/>
              <a:t>, and Hartwig Adam. Encoder-decoder with </a:t>
            </a:r>
            <a:r>
              <a:rPr lang="en-US" dirty="0" err="1"/>
              <a:t>atrous</a:t>
            </a:r>
            <a:r>
              <a:rPr lang="en-US" dirty="0"/>
              <a:t> separable convolution for semantic image segmentation, 2018.</a:t>
            </a:r>
          </a:p>
          <a:p>
            <a:r>
              <a:rPr lang="en-US" dirty="0"/>
              <a:t>Marius </a:t>
            </a:r>
            <a:r>
              <a:rPr lang="en-US" dirty="0" err="1"/>
              <a:t>Cordts</a:t>
            </a:r>
            <a:r>
              <a:rPr lang="en-US" dirty="0"/>
              <a:t>, Mohamed </a:t>
            </a:r>
            <a:r>
              <a:rPr lang="en-US" dirty="0" err="1"/>
              <a:t>Omran</a:t>
            </a:r>
            <a:r>
              <a:rPr lang="en-US" dirty="0"/>
              <a:t>, Sebastian Ramos, Timo </a:t>
            </a:r>
            <a:r>
              <a:rPr lang="en-US" dirty="0" err="1"/>
              <a:t>Rehfeld</a:t>
            </a:r>
            <a:r>
              <a:rPr lang="en-US" dirty="0"/>
              <a:t>, Markus </a:t>
            </a:r>
            <a:r>
              <a:rPr lang="en-US" dirty="0" err="1"/>
              <a:t>Enzweiler</a:t>
            </a:r>
            <a:r>
              <a:rPr lang="en-US" dirty="0"/>
              <a:t>, Rodrigo </a:t>
            </a:r>
            <a:r>
              <a:rPr lang="en-US" dirty="0" err="1"/>
              <a:t>Benenson</a:t>
            </a:r>
            <a:r>
              <a:rPr lang="en-US" dirty="0"/>
              <a:t>, Uwe Franke, Stefan Roth, and </a:t>
            </a:r>
            <a:r>
              <a:rPr lang="en-US" dirty="0" err="1"/>
              <a:t>Bernt</a:t>
            </a:r>
            <a:r>
              <a:rPr lang="en-US" dirty="0"/>
              <a:t> Schiele. The cityscapes dataset for semantic urban scene understanding. In Proceedings of the IEEE Conference on Computer Vision and Pattern Recognition (CVPR), 2016.</a:t>
            </a:r>
          </a:p>
          <a:p>
            <a:r>
              <a:rPr lang="en-US" dirty="0" err="1"/>
              <a:t>Florinel</a:t>
            </a:r>
            <a:r>
              <a:rPr lang="en-US" dirty="0"/>
              <a:t>-Alin </a:t>
            </a:r>
            <a:r>
              <a:rPr lang="en-US" dirty="0" err="1"/>
              <a:t>Croitoru</a:t>
            </a:r>
            <a:r>
              <a:rPr lang="en-US" dirty="0"/>
              <a:t>, Vlad </a:t>
            </a:r>
            <a:r>
              <a:rPr lang="en-US" dirty="0" err="1"/>
              <a:t>Hondru</a:t>
            </a:r>
            <a:r>
              <a:rPr lang="en-US" dirty="0"/>
              <a:t>, Radu Tudor Ionescu, and Mubarak Shah. Diffusion models in vision: A survey. IEEE Transactions on Pattern Analysis and Machine Intelligence, 2023.</a:t>
            </a:r>
          </a:p>
          <a:p>
            <a:endParaRPr lang="en-US" dirty="0"/>
          </a:p>
        </p:txBody>
      </p:sp>
      <p:sp>
        <p:nvSpPr>
          <p:cNvPr id="4" name="Date Placeholder 3">
            <a:extLst>
              <a:ext uri="{FF2B5EF4-FFF2-40B4-BE49-F238E27FC236}">
                <a16:creationId xmlns:a16="http://schemas.microsoft.com/office/drawing/2014/main" id="{C6F4DAF1-64BF-84D1-F53F-C3A9A9922CE4}"/>
              </a:ext>
            </a:extLst>
          </p:cNvPr>
          <p:cNvSpPr>
            <a:spLocks noGrp="1"/>
          </p:cNvSpPr>
          <p:nvPr>
            <p:ph type="dt" sz="half" idx="10"/>
          </p:nvPr>
        </p:nvSpPr>
        <p:spPr/>
        <p:txBody>
          <a:bodyPr/>
          <a:lstStyle/>
          <a:p>
            <a:r>
              <a:rPr lang="en-US"/>
              <a:t>29/09/2023</a:t>
            </a:r>
          </a:p>
        </p:txBody>
      </p:sp>
      <p:sp>
        <p:nvSpPr>
          <p:cNvPr id="5" name="Footer Placeholder 4">
            <a:extLst>
              <a:ext uri="{FF2B5EF4-FFF2-40B4-BE49-F238E27FC236}">
                <a16:creationId xmlns:a16="http://schemas.microsoft.com/office/drawing/2014/main" id="{69FAB46D-9AEE-AC26-29A7-3F2135629E3A}"/>
              </a:ext>
            </a:extLst>
          </p:cNvPr>
          <p:cNvSpPr>
            <a:spLocks noGrp="1"/>
          </p:cNvSpPr>
          <p:nvPr>
            <p:ph type="ftr" sz="quarter" idx="11"/>
          </p:nvPr>
        </p:nvSpPr>
        <p:spPr/>
        <p:txBody>
          <a:bodyPr/>
          <a:lstStyle/>
          <a:p>
            <a:r>
              <a:rPr lang="en-US" dirty="0"/>
              <a:t>References</a:t>
            </a:r>
          </a:p>
        </p:txBody>
      </p:sp>
      <p:sp>
        <p:nvSpPr>
          <p:cNvPr id="6" name="Slide Number Placeholder 5">
            <a:extLst>
              <a:ext uri="{FF2B5EF4-FFF2-40B4-BE49-F238E27FC236}">
                <a16:creationId xmlns:a16="http://schemas.microsoft.com/office/drawing/2014/main" id="{968D57A3-42CC-73D4-E317-932EADAA40E7}"/>
              </a:ext>
            </a:extLst>
          </p:cNvPr>
          <p:cNvSpPr>
            <a:spLocks noGrp="1"/>
          </p:cNvSpPr>
          <p:nvPr>
            <p:ph type="sldNum" sz="quarter" idx="12"/>
          </p:nvPr>
        </p:nvSpPr>
        <p:spPr/>
        <p:txBody>
          <a:bodyPr/>
          <a:lstStyle/>
          <a:p>
            <a:fld id="{3F9EC8A5-C18E-4895-9DA0-8CDC8DCEC096}" type="slidenum">
              <a:rPr lang="en-US" smtClean="0"/>
              <a:t>25</a:t>
            </a:fld>
            <a:endParaRPr lang="en-US"/>
          </a:p>
        </p:txBody>
      </p:sp>
    </p:spTree>
    <p:extLst>
      <p:ext uri="{BB962C8B-B14F-4D97-AF65-F5344CB8AC3E}">
        <p14:creationId xmlns:p14="http://schemas.microsoft.com/office/powerpoint/2010/main" val="2012116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8DDC79-6186-214E-89CF-CBAF0909A9FE}"/>
              </a:ext>
            </a:extLst>
          </p:cNvPr>
          <p:cNvSpPr>
            <a:spLocks noGrp="1"/>
          </p:cNvSpPr>
          <p:nvPr>
            <p:ph idx="1"/>
          </p:nvPr>
        </p:nvSpPr>
        <p:spPr>
          <a:xfrm>
            <a:off x="838200" y="457200"/>
            <a:ext cx="10515600" cy="5719763"/>
          </a:xfrm>
        </p:spPr>
        <p:txBody>
          <a:bodyPr>
            <a:normAutofit/>
          </a:bodyPr>
          <a:lstStyle/>
          <a:p>
            <a:r>
              <a:rPr lang="en-US" sz="1800" dirty="0"/>
              <a:t>Prafulla </a:t>
            </a:r>
            <a:r>
              <a:rPr lang="en-US" sz="1800" dirty="0" err="1"/>
              <a:t>Dhariwal</a:t>
            </a:r>
            <a:r>
              <a:rPr lang="en-US" sz="1800" dirty="0"/>
              <a:t> and Alexander Nichol. Diffusion models beat </a:t>
            </a:r>
            <a:r>
              <a:rPr lang="en-US" sz="1800" dirty="0" err="1"/>
              <a:t>gans</a:t>
            </a:r>
            <a:r>
              <a:rPr lang="en-US" sz="1800" dirty="0"/>
              <a:t> on image synthesis. Advances in neural information processing systems, 34:8780–8794, 2021.</a:t>
            </a:r>
          </a:p>
          <a:p>
            <a:r>
              <a:rPr lang="en-US" sz="1800" dirty="0"/>
              <a:t>Marc Everingham, Luc Van Gool, Chris K. I. Williams, John Winn, and Andrew Zisserman. The PASCAL Visual Object Classes Challenge 2012 (VOC2012) Results. http://www.pascal-network.org/challenges/VOC/voc2012/workshop/index.html, 2012.</a:t>
            </a:r>
          </a:p>
          <a:p>
            <a:r>
              <a:rPr lang="en-US" sz="1800" dirty="0"/>
              <a:t>Virginia Fernandez, Walter Hugo Lopez </a:t>
            </a:r>
            <a:r>
              <a:rPr lang="en-US" sz="1800" dirty="0" err="1"/>
              <a:t>Pinaya</a:t>
            </a:r>
            <a:r>
              <a:rPr lang="en-US" sz="1800" dirty="0"/>
              <a:t>, Pedro Borges, </a:t>
            </a:r>
            <a:r>
              <a:rPr lang="en-US" sz="1800" dirty="0" err="1"/>
              <a:t>Petru</a:t>
            </a:r>
            <a:r>
              <a:rPr lang="en-US" sz="1800" dirty="0"/>
              <a:t>-Daniel </a:t>
            </a:r>
            <a:r>
              <a:rPr lang="en-US" sz="1800" dirty="0" err="1"/>
              <a:t>Tudosiu</a:t>
            </a:r>
            <a:r>
              <a:rPr lang="en-US" sz="1800" dirty="0"/>
              <a:t>, Mark S Graham,</a:t>
            </a:r>
          </a:p>
          <a:p>
            <a:r>
              <a:rPr lang="en-US" sz="1800" dirty="0"/>
              <a:t>Tom </a:t>
            </a:r>
            <a:r>
              <a:rPr lang="en-US" sz="1800" dirty="0" err="1"/>
              <a:t>Vercauteren</a:t>
            </a:r>
            <a:r>
              <a:rPr lang="en-US" sz="1800" dirty="0"/>
              <a:t>, and M Jorge Cardoso. Can segmentation models be trained with fully synthetically generated data? In International Workshop on Simulation and Synthesis in Medical Imaging, pages 79–90. Springer, 2022.</a:t>
            </a:r>
          </a:p>
          <a:p>
            <a:r>
              <a:rPr lang="en-US" sz="1800" dirty="0"/>
              <a:t>Ian Goodfellow, Jean </a:t>
            </a:r>
            <a:r>
              <a:rPr lang="en-US" sz="1800" dirty="0" err="1"/>
              <a:t>Pouget</a:t>
            </a:r>
            <a:r>
              <a:rPr lang="en-US" sz="1800" dirty="0"/>
              <a:t>-Abadie, Mehdi Mirza, Bing Xu, David </a:t>
            </a:r>
            <a:r>
              <a:rPr lang="en-US" sz="1800" dirty="0" err="1"/>
              <a:t>Warde</a:t>
            </a:r>
            <a:r>
              <a:rPr lang="en-US" sz="1800" dirty="0"/>
              <a:t>-Farley, </a:t>
            </a:r>
            <a:r>
              <a:rPr lang="en-US" sz="1800" dirty="0" err="1"/>
              <a:t>Sherjil</a:t>
            </a:r>
            <a:r>
              <a:rPr lang="en-US" sz="1800" dirty="0"/>
              <a:t> </a:t>
            </a:r>
            <a:r>
              <a:rPr lang="en-US" sz="1800" dirty="0" err="1"/>
              <a:t>Ozair</a:t>
            </a:r>
            <a:r>
              <a:rPr lang="en-US" sz="1800" dirty="0"/>
              <a:t>, Aaron Courville, and Yoshua </a:t>
            </a:r>
            <a:r>
              <a:rPr lang="en-US" sz="1800" dirty="0" err="1"/>
              <a:t>Bengio</a:t>
            </a:r>
            <a:r>
              <a:rPr lang="en-US" sz="1800" dirty="0"/>
              <a:t>. Generative adversarial nets. Advances in neural information processing systems, 27, 2014.</a:t>
            </a:r>
          </a:p>
          <a:p>
            <a:r>
              <a:rPr lang="en-US" sz="1800" dirty="0"/>
              <a:t>Kun Han, </a:t>
            </a:r>
            <a:r>
              <a:rPr lang="en-US" sz="1800" dirty="0" err="1"/>
              <a:t>Yifeng</a:t>
            </a:r>
            <a:r>
              <a:rPr lang="en-US" sz="1800" dirty="0"/>
              <a:t> Xiong, </a:t>
            </a:r>
            <a:r>
              <a:rPr lang="en-US" sz="1800" dirty="0" err="1"/>
              <a:t>Chenyu</a:t>
            </a:r>
            <a:r>
              <a:rPr lang="en-US" sz="1800" dirty="0"/>
              <a:t> You, </a:t>
            </a:r>
            <a:r>
              <a:rPr lang="en-US" sz="1800" dirty="0" err="1"/>
              <a:t>Pooya</a:t>
            </a:r>
            <a:r>
              <a:rPr lang="en-US" sz="1800" dirty="0"/>
              <a:t> </a:t>
            </a:r>
            <a:r>
              <a:rPr lang="en-US" sz="1800" dirty="0" err="1"/>
              <a:t>Khosravi</a:t>
            </a:r>
            <a:r>
              <a:rPr lang="en-US" sz="1800" dirty="0"/>
              <a:t>, </a:t>
            </a:r>
            <a:r>
              <a:rPr lang="en-US" sz="1800" dirty="0" err="1"/>
              <a:t>Shanlin</a:t>
            </a:r>
            <a:r>
              <a:rPr lang="en-US" sz="1800" dirty="0"/>
              <a:t> Sun, Xiangyi Yan, James Duncan, and </a:t>
            </a:r>
            <a:r>
              <a:rPr lang="en-US" sz="1800" dirty="0" err="1"/>
              <a:t>Xiaohui</a:t>
            </a:r>
            <a:r>
              <a:rPr lang="en-US" sz="1800" dirty="0"/>
              <a:t> Xie. Medgen3d: A deep generative framework for paired 3d image and mask generation. </a:t>
            </a:r>
            <a:r>
              <a:rPr lang="en-US" sz="1800" dirty="0" err="1"/>
              <a:t>arXiv</a:t>
            </a:r>
            <a:r>
              <a:rPr lang="en-US" sz="1800" dirty="0"/>
              <a:t> preprint arXiv:2304.04106, 2023.</a:t>
            </a:r>
          </a:p>
          <a:p>
            <a:r>
              <a:rPr lang="en-US" sz="1800" dirty="0"/>
              <a:t>Martin </a:t>
            </a:r>
            <a:r>
              <a:rPr lang="en-US" sz="1800" dirty="0" err="1"/>
              <a:t>Heusel</a:t>
            </a:r>
            <a:r>
              <a:rPr lang="en-US" sz="1800" dirty="0"/>
              <a:t>, Hubert </a:t>
            </a:r>
            <a:r>
              <a:rPr lang="en-US" sz="1800" dirty="0" err="1"/>
              <a:t>Ramsauer</a:t>
            </a:r>
            <a:r>
              <a:rPr lang="en-US" sz="1800" dirty="0"/>
              <a:t>, Thomas </a:t>
            </a:r>
            <a:r>
              <a:rPr lang="en-US" sz="1800" dirty="0" err="1"/>
              <a:t>Unterthiner</a:t>
            </a:r>
            <a:r>
              <a:rPr lang="en-US" sz="1800" dirty="0"/>
              <a:t>, Bernhard Nessler, and Sepp </a:t>
            </a:r>
            <a:r>
              <a:rPr lang="en-US" sz="1800" dirty="0" err="1"/>
              <a:t>Hochreiter</a:t>
            </a:r>
            <a:r>
              <a:rPr lang="en-US" sz="1800" dirty="0"/>
              <a:t>. Gans trained by a two time-scale update rule converge to a local </a:t>
            </a:r>
            <a:r>
              <a:rPr lang="en-US" sz="1800" dirty="0" err="1"/>
              <a:t>nash</a:t>
            </a:r>
            <a:r>
              <a:rPr lang="en-US" sz="1800" dirty="0"/>
              <a:t> equilibrium. Advances in neural information processing systems, 30, 2017.</a:t>
            </a:r>
          </a:p>
          <a:p>
            <a:r>
              <a:rPr lang="en-US" sz="1800" dirty="0"/>
              <a:t>Jonathan Ho and Tim </a:t>
            </a:r>
            <a:r>
              <a:rPr lang="en-US" sz="1800" dirty="0" err="1"/>
              <a:t>Salimans</a:t>
            </a:r>
            <a:r>
              <a:rPr lang="en-US" sz="1800" dirty="0"/>
              <a:t>. Classifier-free diffusion guidance. </a:t>
            </a:r>
            <a:r>
              <a:rPr lang="en-US" sz="1800" dirty="0" err="1"/>
              <a:t>arXiv</a:t>
            </a:r>
            <a:r>
              <a:rPr lang="en-US" sz="1800" dirty="0"/>
              <a:t> preprint arXiv:2207.12598 2022.</a:t>
            </a:r>
          </a:p>
          <a:p>
            <a:endParaRPr lang="en-US" sz="1800" dirty="0"/>
          </a:p>
          <a:p>
            <a:endParaRPr lang="en-US" sz="1800" dirty="0"/>
          </a:p>
        </p:txBody>
      </p:sp>
      <p:sp>
        <p:nvSpPr>
          <p:cNvPr id="4" name="Date Placeholder 3">
            <a:extLst>
              <a:ext uri="{FF2B5EF4-FFF2-40B4-BE49-F238E27FC236}">
                <a16:creationId xmlns:a16="http://schemas.microsoft.com/office/drawing/2014/main" id="{5AB1AD07-E21E-4520-DC8A-F5BCBC1313F5}"/>
              </a:ext>
            </a:extLst>
          </p:cNvPr>
          <p:cNvSpPr>
            <a:spLocks noGrp="1"/>
          </p:cNvSpPr>
          <p:nvPr>
            <p:ph type="dt" sz="half" idx="10"/>
          </p:nvPr>
        </p:nvSpPr>
        <p:spPr/>
        <p:txBody>
          <a:bodyPr/>
          <a:lstStyle/>
          <a:p>
            <a:r>
              <a:rPr lang="en-US"/>
              <a:t>29/09/2023</a:t>
            </a:r>
          </a:p>
        </p:txBody>
      </p:sp>
      <p:sp>
        <p:nvSpPr>
          <p:cNvPr id="5" name="Footer Placeholder 4">
            <a:extLst>
              <a:ext uri="{FF2B5EF4-FFF2-40B4-BE49-F238E27FC236}">
                <a16:creationId xmlns:a16="http://schemas.microsoft.com/office/drawing/2014/main" id="{66613F29-DF40-271A-7A91-AF3C0F8BE464}"/>
              </a:ext>
            </a:extLst>
          </p:cNvPr>
          <p:cNvSpPr>
            <a:spLocks noGrp="1"/>
          </p:cNvSpPr>
          <p:nvPr>
            <p:ph type="ftr" sz="quarter" idx="11"/>
          </p:nvPr>
        </p:nvSpPr>
        <p:spPr/>
        <p:txBody>
          <a:bodyPr/>
          <a:lstStyle/>
          <a:p>
            <a:r>
              <a:rPr lang="en-US" dirty="0"/>
              <a:t>References</a:t>
            </a:r>
          </a:p>
        </p:txBody>
      </p:sp>
      <p:sp>
        <p:nvSpPr>
          <p:cNvPr id="6" name="Slide Number Placeholder 5">
            <a:extLst>
              <a:ext uri="{FF2B5EF4-FFF2-40B4-BE49-F238E27FC236}">
                <a16:creationId xmlns:a16="http://schemas.microsoft.com/office/drawing/2014/main" id="{754BBDED-808D-A11C-C77E-480169D12F7B}"/>
              </a:ext>
            </a:extLst>
          </p:cNvPr>
          <p:cNvSpPr>
            <a:spLocks noGrp="1"/>
          </p:cNvSpPr>
          <p:nvPr>
            <p:ph type="sldNum" sz="quarter" idx="12"/>
          </p:nvPr>
        </p:nvSpPr>
        <p:spPr/>
        <p:txBody>
          <a:bodyPr/>
          <a:lstStyle/>
          <a:p>
            <a:fld id="{3F9EC8A5-C18E-4895-9DA0-8CDC8DCEC096}" type="slidenum">
              <a:rPr lang="en-US" smtClean="0"/>
              <a:t>26</a:t>
            </a:fld>
            <a:endParaRPr lang="en-US"/>
          </a:p>
        </p:txBody>
      </p:sp>
    </p:spTree>
    <p:extLst>
      <p:ext uri="{BB962C8B-B14F-4D97-AF65-F5344CB8AC3E}">
        <p14:creationId xmlns:p14="http://schemas.microsoft.com/office/powerpoint/2010/main" val="804677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8DDC79-6186-214E-89CF-CBAF0909A9FE}"/>
              </a:ext>
            </a:extLst>
          </p:cNvPr>
          <p:cNvSpPr>
            <a:spLocks noGrp="1"/>
          </p:cNvSpPr>
          <p:nvPr>
            <p:ph idx="1"/>
          </p:nvPr>
        </p:nvSpPr>
        <p:spPr>
          <a:xfrm>
            <a:off x="838200" y="457200"/>
            <a:ext cx="10515600" cy="5719763"/>
          </a:xfrm>
        </p:spPr>
        <p:txBody>
          <a:bodyPr>
            <a:noAutofit/>
          </a:bodyPr>
          <a:lstStyle/>
          <a:p>
            <a:r>
              <a:rPr lang="en-US" sz="1800" dirty="0"/>
              <a:t>Jonathan Ho, Ajay Jain, and Pieter </a:t>
            </a:r>
            <a:r>
              <a:rPr lang="en-US" sz="1800" dirty="0" err="1"/>
              <a:t>Abbeel</a:t>
            </a:r>
            <a:r>
              <a:rPr lang="en-US" sz="1800" dirty="0"/>
              <a:t>. Denoising diffusion probabilistic models. Advances in neural information processing systems, 33:6840–6851, 2020.</a:t>
            </a:r>
          </a:p>
          <a:p>
            <a:r>
              <a:rPr lang="en-US" sz="1800" dirty="0"/>
              <a:t>Pavel </a:t>
            </a:r>
            <a:r>
              <a:rPr lang="en-US" sz="1800" dirty="0" err="1"/>
              <a:t>Iakubovskii</a:t>
            </a:r>
            <a:r>
              <a:rPr lang="en-US" sz="1800" dirty="0"/>
              <a:t>. Segmentation models </a:t>
            </a:r>
            <a:r>
              <a:rPr lang="en-US" sz="1800" dirty="0" err="1"/>
              <a:t>pytorch</a:t>
            </a:r>
            <a:r>
              <a:rPr lang="en-US" sz="1800" dirty="0"/>
              <a:t>. https://github.com/qubvel/segmentation_models.pytorch, 2019.</a:t>
            </a:r>
          </a:p>
          <a:p>
            <a:r>
              <a:rPr lang="en-US" sz="1800" dirty="0"/>
              <a:t>Ali </a:t>
            </a:r>
            <a:r>
              <a:rPr lang="en-US" sz="1800" dirty="0" err="1"/>
              <a:t>Jahanian</a:t>
            </a:r>
            <a:r>
              <a:rPr lang="en-US" sz="1800" dirty="0"/>
              <a:t>, Xavier Puig, </a:t>
            </a:r>
            <a:r>
              <a:rPr lang="en-US" sz="1800" dirty="0" err="1"/>
              <a:t>Yonglong</a:t>
            </a:r>
            <a:r>
              <a:rPr lang="en-US" sz="1800" dirty="0"/>
              <a:t> Tian, and Phillip Isola. Generative models as a data source for </a:t>
            </a:r>
            <a:r>
              <a:rPr lang="en-US" sz="1800" dirty="0" err="1"/>
              <a:t>multiview</a:t>
            </a:r>
            <a:r>
              <a:rPr lang="en-US" sz="1800" dirty="0"/>
              <a:t> representation learning. </a:t>
            </a:r>
            <a:r>
              <a:rPr lang="en-US" sz="1800" dirty="0" err="1"/>
              <a:t>arXiv</a:t>
            </a:r>
            <a:r>
              <a:rPr lang="en-US" sz="1800" dirty="0"/>
              <a:t> preprint arXiv:2106.05258, 2021.</a:t>
            </a:r>
          </a:p>
          <a:p>
            <a:r>
              <a:rPr lang="en-US" sz="1800" dirty="0"/>
              <a:t>Muhammad Zubair Khan, Mohan Kumar Gajendran, </a:t>
            </a:r>
            <a:r>
              <a:rPr lang="en-US" sz="1800" dirty="0" err="1"/>
              <a:t>Yugyung</a:t>
            </a:r>
            <a:r>
              <a:rPr lang="en-US" sz="1800" dirty="0"/>
              <a:t> Lee, and </a:t>
            </a:r>
            <a:r>
              <a:rPr lang="en-US" sz="1800" dirty="0" err="1"/>
              <a:t>Muazzam</a:t>
            </a:r>
            <a:r>
              <a:rPr lang="en-US" sz="1800" dirty="0"/>
              <a:t> A Khan. Deep neural architectures for medical image semantic segmentation. IEEE Access, 9:83002–83024, 2021.</a:t>
            </a:r>
          </a:p>
          <a:p>
            <a:r>
              <a:rPr lang="en-US" sz="1800" dirty="0"/>
              <a:t>Cheng-Han Lee, </a:t>
            </a:r>
            <a:r>
              <a:rPr lang="en-US" sz="1800" dirty="0" err="1"/>
              <a:t>Ziwei</a:t>
            </a:r>
            <a:r>
              <a:rPr lang="en-US" sz="1800" dirty="0"/>
              <a:t> Liu, </a:t>
            </a:r>
            <a:r>
              <a:rPr lang="en-US" sz="1800" dirty="0" err="1"/>
              <a:t>Lingyun</a:t>
            </a:r>
            <a:r>
              <a:rPr lang="en-US" sz="1800" dirty="0"/>
              <a:t> Wu, and Ping Luo. </a:t>
            </a:r>
            <a:r>
              <a:rPr lang="en-US" sz="1800" dirty="0" err="1"/>
              <a:t>Maskgan</a:t>
            </a:r>
            <a:r>
              <a:rPr lang="en-US" sz="1800" dirty="0"/>
              <a:t>: Towards diverse and interactive facial image manipulation. In Proceedings of the IEEE Conference on Computer Vision and Patter Recognition (CVPR), 2020.</a:t>
            </a:r>
          </a:p>
          <a:p>
            <a:r>
              <a:rPr lang="en-US" sz="1800" dirty="0"/>
              <a:t>Tsung-Yi Lin, Michael Maire, Serge </a:t>
            </a:r>
            <a:r>
              <a:rPr lang="en-US" sz="1800" dirty="0" err="1"/>
              <a:t>Belongie</a:t>
            </a:r>
            <a:r>
              <a:rPr lang="en-US" sz="1800" dirty="0"/>
              <a:t>, James Hays, Pietro </a:t>
            </a:r>
            <a:r>
              <a:rPr lang="en-US" sz="1800" dirty="0" err="1"/>
              <a:t>Perona</a:t>
            </a:r>
            <a:r>
              <a:rPr lang="en-US" sz="1800" dirty="0"/>
              <a:t>, Deva Ramanan, Piotr </a:t>
            </a:r>
            <a:r>
              <a:rPr lang="en-US" sz="1800" dirty="0" err="1"/>
              <a:t>Dollár</a:t>
            </a:r>
            <a:r>
              <a:rPr lang="en-US" sz="1800" dirty="0"/>
              <a:t> and C Lawrence </a:t>
            </a:r>
            <a:r>
              <a:rPr lang="en-US" sz="1800" dirty="0" err="1"/>
              <a:t>Zitnick</a:t>
            </a:r>
            <a:r>
              <a:rPr lang="en-US" sz="1800" dirty="0"/>
              <a:t>. Microsoft coco: Common objects in context. In Computer Vision–ECC 2014: 13th European Conference, Zurich, Switzerland, September 6-12, 2014, Proceedings, Part V 13 pages 740–755. Springer, 2014.</a:t>
            </a:r>
          </a:p>
          <a:p>
            <a:r>
              <a:rPr lang="en-US" sz="1800" dirty="0"/>
              <a:t>Tsung-Yi Lin, Piotr </a:t>
            </a:r>
            <a:r>
              <a:rPr lang="en-US" sz="1800" dirty="0" err="1"/>
              <a:t>Dollár</a:t>
            </a:r>
            <a:r>
              <a:rPr lang="en-US" sz="1800" dirty="0"/>
              <a:t>, Ross </a:t>
            </a:r>
            <a:r>
              <a:rPr lang="en-US" sz="1800" dirty="0" err="1"/>
              <a:t>Girshick</a:t>
            </a:r>
            <a:r>
              <a:rPr lang="en-US" sz="1800" dirty="0"/>
              <a:t>, </a:t>
            </a:r>
            <a:r>
              <a:rPr lang="en-US" sz="1800" dirty="0" err="1"/>
              <a:t>Kaiming</a:t>
            </a:r>
            <a:r>
              <a:rPr lang="en-US" sz="1800" dirty="0"/>
              <a:t> He, Bharath Hariharan, and Serge </a:t>
            </a:r>
            <a:r>
              <a:rPr lang="en-US" sz="1800" dirty="0" err="1"/>
              <a:t>Belongie</a:t>
            </a:r>
            <a:r>
              <a:rPr lang="en-US" sz="1800" dirty="0"/>
              <a:t>. Feature pyramid networks for object detection, 2017.</a:t>
            </a:r>
          </a:p>
          <a:p>
            <a:r>
              <a:rPr lang="en-US" sz="1800" dirty="0"/>
              <a:t>Roman </a:t>
            </a:r>
            <a:r>
              <a:rPr lang="en-US" sz="1800" dirty="0" err="1"/>
              <a:t>Macháček</a:t>
            </a:r>
            <a:r>
              <a:rPr lang="en-US" sz="1800" dirty="0"/>
              <a:t>, Leila </a:t>
            </a:r>
            <a:r>
              <a:rPr lang="en-US" sz="1800" dirty="0" err="1"/>
              <a:t>Mozaffari</a:t>
            </a:r>
            <a:r>
              <a:rPr lang="en-US" sz="1800" dirty="0"/>
              <a:t>, Zahra </a:t>
            </a:r>
            <a:r>
              <a:rPr lang="en-US" sz="1800" dirty="0" err="1"/>
              <a:t>Sepasdar</a:t>
            </a:r>
            <a:r>
              <a:rPr lang="en-US" sz="1800" dirty="0"/>
              <a:t>, </a:t>
            </a:r>
            <a:r>
              <a:rPr lang="en-US" sz="1800" dirty="0" err="1"/>
              <a:t>Sravanthi</a:t>
            </a:r>
            <a:r>
              <a:rPr lang="en-US" sz="1800" dirty="0"/>
              <a:t> </a:t>
            </a:r>
            <a:r>
              <a:rPr lang="en-US" sz="1800" dirty="0" err="1"/>
              <a:t>Parasa</a:t>
            </a:r>
            <a:r>
              <a:rPr lang="en-US" sz="1800" dirty="0"/>
              <a:t>, </a:t>
            </a:r>
            <a:r>
              <a:rPr lang="en-US" sz="1800" dirty="0" err="1"/>
              <a:t>Pål</a:t>
            </a:r>
            <a:r>
              <a:rPr lang="en-US" sz="1800" dirty="0"/>
              <a:t> Halvorsen, Michael A </a:t>
            </a:r>
            <a:r>
              <a:rPr lang="en-US" sz="1800" dirty="0" err="1"/>
              <a:t>Riegler</a:t>
            </a:r>
            <a:r>
              <a:rPr lang="en-US" sz="1800" dirty="0"/>
              <a:t> and </a:t>
            </a:r>
            <a:r>
              <a:rPr lang="en-US" sz="1800" dirty="0" err="1"/>
              <a:t>Vajira</a:t>
            </a:r>
            <a:r>
              <a:rPr lang="en-US" sz="1800" dirty="0"/>
              <a:t> </a:t>
            </a:r>
            <a:r>
              <a:rPr lang="en-US" sz="1800" dirty="0" err="1"/>
              <a:t>Thambawita</a:t>
            </a:r>
            <a:r>
              <a:rPr lang="en-US" sz="1800" dirty="0"/>
              <a:t>. Mask-conditioned latent diffusion for generating gastrointestinal polyp images. </a:t>
            </a:r>
            <a:r>
              <a:rPr lang="en-US" sz="1800" dirty="0" err="1"/>
              <a:t>arXiv</a:t>
            </a:r>
            <a:r>
              <a:rPr lang="en-US" sz="1800" dirty="0"/>
              <a:t> preprint arXiv:2304.05233, 2023.</a:t>
            </a:r>
          </a:p>
        </p:txBody>
      </p:sp>
      <p:sp>
        <p:nvSpPr>
          <p:cNvPr id="4" name="Date Placeholder 3">
            <a:extLst>
              <a:ext uri="{FF2B5EF4-FFF2-40B4-BE49-F238E27FC236}">
                <a16:creationId xmlns:a16="http://schemas.microsoft.com/office/drawing/2014/main" id="{5AB1AD07-E21E-4520-DC8A-F5BCBC1313F5}"/>
              </a:ext>
            </a:extLst>
          </p:cNvPr>
          <p:cNvSpPr>
            <a:spLocks noGrp="1"/>
          </p:cNvSpPr>
          <p:nvPr>
            <p:ph type="dt" sz="half" idx="10"/>
          </p:nvPr>
        </p:nvSpPr>
        <p:spPr/>
        <p:txBody>
          <a:bodyPr/>
          <a:lstStyle/>
          <a:p>
            <a:r>
              <a:rPr lang="en-US"/>
              <a:t>29/09/2023</a:t>
            </a:r>
          </a:p>
        </p:txBody>
      </p:sp>
      <p:sp>
        <p:nvSpPr>
          <p:cNvPr id="5" name="Footer Placeholder 4">
            <a:extLst>
              <a:ext uri="{FF2B5EF4-FFF2-40B4-BE49-F238E27FC236}">
                <a16:creationId xmlns:a16="http://schemas.microsoft.com/office/drawing/2014/main" id="{66613F29-DF40-271A-7A91-AF3C0F8BE464}"/>
              </a:ext>
            </a:extLst>
          </p:cNvPr>
          <p:cNvSpPr>
            <a:spLocks noGrp="1"/>
          </p:cNvSpPr>
          <p:nvPr>
            <p:ph type="ftr" sz="quarter" idx="11"/>
          </p:nvPr>
        </p:nvSpPr>
        <p:spPr/>
        <p:txBody>
          <a:bodyPr/>
          <a:lstStyle/>
          <a:p>
            <a:r>
              <a:rPr lang="en-US" dirty="0"/>
              <a:t>References</a:t>
            </a:r>
          </a:p>
        </p:txBody>
      </p:sp>
      <p:sp>
        <p:nvSpPr>
          <p:cNvPr id="6" name="Slide Number Placeholder 5">
            <a:extLst>
              <a:ext uri="{FF2B5EF4-FFF2-40B4-BE49-F238E27FC236}">
                <a16:creationId xmlns:a16="http://schemas.microsoft.com/office/drawing/2014/main" id="{754BBDED-808D-A11C-C77E-480169D12F7B}"/>
              </a:ext>
            </a:extLst>
          </p:cNvPr>
          <p:cNvSpPr>
            <a:spLocks noGrp="1"/>
          </p:cNvSpPr>
          <p:nvPr>
            <p:ph type="sldNum" sz="quarter" idx="12"/>
          </p:nvPr>
        </p:nvSpPr>
        <p:spPr/>
        <p:txBody>
          <a:bodyPr/>
          <a:lstStyle/>
          <a:p>
            <a:fld id="{3F9EC8A5-C18E-4895-9DA0-8CDC8DCEC096}" type="slidenum">
              <a:rPr lang="en-US" smtClean="0"/>
              <a:t>27</a:t>
            </a:fld>
            <a:endParaRPr lang="en-US"/>
          </a:p>
        </p:txBody>
      </p:sp>
    </p:spTree>
    <p:extLst>
      <p:ext uri="{BB962C8B-B14F-4D97-AF65-F5344CB8AC3E}">
        <p14:creationId xmlns:p14="http://schemas.microsoft.com/office/powerpoint/2010/main" val="771672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8DDC79-6186-214E-89CF-CBAF0909A9FE}"/>
              </a:ext>
            </a:extLst>
          </p:cNvPr>
          <p:cNvSpPr>
            <a:spLocks noGrp="1"/>
          </p:cNvSpPr>
          <p:nvPr>
            <p:ph idx="1"/>
          </p:nvPr>
        </p:nvSpPr>
        <p:spPr>
          <a:xfrm>
            <a:off x="838200" y="457200"/>
            <a:ext cx="10515600" cy="5719763"/>
          </a:xfrm>
        </p:spPr>
        <p:txBody>
          <a:bodyPr>
            <a:normAutofit fontScale="92500" lnSpcReduction="10000"/>
          </a:bodyPr>
          <a:lstStyle/>
          <a:p>
            <a:r>
              <a:rPr lang="en-US" sz="1800" dirty="0"/>
              <a:t>Dominik Müller, </a:t>
            </a:r>
            <a:r>
              <a:rPr lang="en-US" sz="1800" dirty="0" err="1"/>
              <a:t>Iñaki</a:t>
            </a:r>
            <a:r>
              <a:rPr lang="en-US" sz="1800" dirty="0"/>
              <a:t> Soto-Rey, and Frank Kramer. Towards a guideline for evaluation metrics in medical image segmentation. BMC Research Notes, 15(1):1–8, 2022.</a:t>
            </a:r>
          </a:p>
          <a:p>
            <a:r>
              <a:rPr lang="en-US" sz="1800" dirty="0"/>
              <a:t>Alexander Quinn Nichol and Prafulla </a:t>
            </a:r>
            <a:r>
              <a:rPr lang="en-US" sz="1800" dirty="0" err="1"/>
              <a:t>Dhariwal</a:t>
            </a:r>
            <a:r>
              <a:rPr lang="en-US" sz="1800" dirty="0"/>
              <a:t>. Improved denoising diffusion probabilistic models. In Proceedings of the International Conference on Machine Learning volume 139 of Proceedings of Machine Learning Research, pages 8162–8171. PMLR, 18–24 Jul 2021, URL https://proceedings.mlr.press/v139/nichol21a.html.</a:t>
            </a:r>
          </a:p>
          <a:p>
            <a:r>
              <a:rPr lang="en-US" sz="1800" dirty="0" err="1"/>
              <a:t>Taesung</a:t>
            </a:r>
            <a:r>
              <a:rPr lang="en-US" sz="1800" dirty="0"/>
              <a:t> Park, Ming-Yu Liu, Ting-Chun Wang, and Jun-Yan Zhu. Semantic image synthesis with spatially-adaptive normalization. In Proceedings of the IEEE Conference on Computer Vision an Pattern Recognition (CVPR), pages 2337–2346, 2019.</a:t>
            </a:r>
          </a:p>
          <a:p>
            <a:r>
              <a:rPr lang="en-US" sz="1800" dirty="0" err="1"/>
              <a:t>Shengxiang</a:t>
            </a:r>
            <a:r>
              <a:rPr lang="en-US" sz="1800" dirty="0"/>
              <a:t> Qi, </a:t>
            </a:r>
            <a:r>
              <a:rPr lang="en-US" sz="1800" dirty="0" err="1"/>
              <a:t>Jiarong</a:t>
            </a:r>
            <a:r>
              <a:rPr lang="en-US" sz="1800" dirty="0"/>
              <a:t> Yang, and </a:t>
            </a:r>
            <a:r>
              <a:rPr lang="en-US" sz="1800" dirty="0" err="1"/>
              <a:t>Zhenyi</a:t>
            </a:r>
            <a:r>
              <a:rPr lang="en-US" sz="1800" dirty="0"/>
              <a:t> Zhong. A review on industrial surface defect detection based on deep learning technology. In Proceedings of the International Conference on Machine Learning pages 24–30, 2020.</a:t>
            </a:r>
          </a:p>
          <a:p>
            <a:r>
              <a:rPr lang="en-US" sz="1800" dirty="0"/>
              <a:t>Aditya Ramesh, Prafulla </a:t>
            </a:r>
            <a:r>
              <a:rPr lang="en-US" sz="1800" dirty="0" err="1"/>
              <a:t>Dhariwal</a:t>
            </a:r>
            <a:r>
              <a:rPr lang="en-US" sz="1800" dirty="0"/>
              <a:t>, Alex Nichol, Casey Chu, and Mark Chen. Hierarchical text-conditional image generation with clip </a:t>
            </a:r>
            <a:r>
              <a:rPr lang="en-US" sz="1800" dirty="0" err="1"/>
              <a:t>latents</a:t>
            </a:r>
            <a:r>
              <a:rPr lang="en-US" sz="1800" dirty="0"/>
              <a:t>. </a:t>
            </a:r>
            <a:r>
              <a:rPr lang="en-US" sz="1800" dirty="0" err="1"/>
              <a:t>arXiv</a:t>
            </a:r>
            <a:r>
              <a:rPr lang="en-US" sz="1800" dirty="0"/>
              <a:t> preprint arXiv:2204.06125, 1(2):3, 2022.</a:t>
            </a:r>
          </a:p>
          <a:p>
            <a:r>
              <a:rPr lang="en-US" sz="1800" dirty="0"/>
              <a:t>Robin </a:t>
            </a:r>
            <a:r>
              <a:rPr lang="en-US" sz="1800" dirty="0" err="1"/>
              <a:t>Rombach</a:t>
            </a:r>
            <a:r>
              <a:rPr lang="en-US" sz="1800" dirty="0"/>
              <a:t>, Andreas </a:t>
            </a:r>
            <a:r>
              <a:rPr lang="en-US" sz="1800" dirty="0" err="1"/>
              <a:t>Blattmann</a:t>
            </a:r>
            <a:r>
              <a:rPr lang="en-US" sz="1800" dirty="0"/>
              <a:t>, Dominik Lorenz, Patrick </a:t>
            </a:r>
            <a:r>
              <a:rPr lang="en-US" sz="1800" dirty="0" err="1"/>
              <a:t>Esser</a:t>
            </a:r>
            <a:r>
              <a:rPr lang="en-US" sz="1800" dirty="0"/>
              <a:t>, and Björn </a:t>
            </a:r>
            <a:r>
              <a:rPr lang="en-US" sz="1800" dirty="0" err="1"/>
              <a:t>Ommer</a:t>
            </a:r>
            <a:r>
              <a:rPr lang="en-US" sz="1800" dirty="0"/>
              <a:t>. High-resolution image synthesis with latent diffusion models. In Proceedings of the IEEE Conference on Computer Vision and Pattern Recognition (CVPR), pages 10684–10695, 2022.</a:t>
            </a:r>
          </a:p>
          <a:p>
            <a:r>
              <a:rPr lang="en-US" sz="1800" dirty="0"/>
              <a:t>Olaf </a:t>
            </a:r>
            <a:r>
              <a:rPr lang="en-US" sz="1800" dirty="0" err="1"/>
              <a:t>Ronneberger</a:t>
            </a:r>
            <a:r>
              <a:rPr lang="en-US" sz="1800" dirty="0"/>
              <a:t>, Philipp Fischer, and Thomas </a:t>
            </a:r>
            <a:r>
              <a:rPr lang="en-US" sz="1800" dirty="0" err="1"/>
              <a:t>Brox</a:t>
            </a:r>
            <a:r>
              <a:rPr lang="en-US" sz="1800" dirty="0"/>
              <a:t>. U-net: Convolutional networks for biomedical image segmentation, 2015.</a:t>
            </a:r>
          </a:p>
          <a:p>
            <a:r>
              <a:rPr lang="en-US" sz="1800" dirty="0"/>
              <a:t>Tim </a:t>
            </a:r>
            <a:r>
              <a:rPr lang="en-US" sz="1800" dirty="0" err="1"/>
              <a:t>Salimans</a:t>
            </a:r>
            <a:r>
              <a:rPr lang="en-US" sz="1800" dirty="0"/>
              <a:t>, Ian Goodfellow, Wojciech Zaremba, Vicki Cheung, Alec Radford, and Xi Chen. Improved techniques for training </a:t>
            </a:r>
            <a:r>
              <a:rPr lang="en-US" sz="1800" dirty="0" err="1"/>
              <a:t>gans</a:t>
            </a:r>
            <a:r>
              <a:rPr lang="en-US" sz="1800" dirty="0"/>
              <a:t>. Advances in neural information processing systems, 29, 2016.</a:t>
            </a:r>
          </a:p>
          <a:p>
            <a:r>
              <a:rPr lang="en-US" sz="1800" dirty="0" err="1"/>
              <a:t>Shitong</a:t>
            </a:r>
            <a:r>
              <a:rPr lang="en-US" sz="1800" dirty="0"/>
              <a:t> Shao, </a:t>
            </a:r>
            <a:r>
              <a:rPr lang="en-US" sz="1800" dirty="0" err="1"/>
              <a:t>Xiaohan</a:t>
            </a:r>
            <a:r>
              <a:rPr lang="en-US" sz="1800" dirty="0"/>
              <a:t> Yuan, Zhen Huang, </a:t>
            </a:r>
            <a:r>
              <a:rPr lang="en-US" sz="1800" dirty="0" err="1"/>
              <a:t>Ziming</a:t>
            </a:r>
            <a:r>
              <a:rPr lang="en-US" sz="1800" dirty="0"/>
              <a:t> Qiu, Shuai Wang, and Kevin Zhou. </a:t>
            </a:r>
            <a:r>
              <a:rPr lang="en-US" sz="1800" dirty="0" err="1"/>
              <a:t>Diffuseexpand</a:t>
            </a:r>
            <a:r>
              <a:rPr lang="en-US" sz="1800" dirty="0"/>
              <a:t>: Expanding dataset for 2d medical image segmentation using diffusion models. </a:t>
            </a:r>
            <a:r>
              <a:rPr lang="en-US" sz="1800" dirty="0" err="1"/>
              <a:t>arXiv</a:t>
            </a:r>
            <a:r>
              <a:rPr lang="en-US" sz="1800" dirty="0"/>
              <a:t> preprint arXiv:2304.13416, 2023.</a:t>
            </a:r>
          </a:p>
          <a:p>
            <a:endParaRPr lang="en-US" sz="1800" dirty="0"/>
          </a:p>
        </p:txBody>
      </p:sp>
      <p:sp>
        <p:nvSpPr>
          <p:cNvPr id="4" name="Date Placeholder 3">
            <a:extLst>
              <a:ext uri="{FF2B5EF4-FFF2-40B4-BE49-F238E27FC236}">
                <a16:creationId xmlns:a16="http://schemas.microsoft.com/office/drawing/2014/main" id="{5AB1AD07-E21E-4520-DC8A-F5BCBC1313F5}"/>
              </a:ext>
            </a:extLst>
          </p:cNvPr>
          <p:cNvSpPr>
            <a:spLocks noGrp="1"/>
          </p:cNvSpPr>
          <p:nvPr>
            <p:ph type="dt" sz="half" idx="10"/>
          </p:nvPr>
        </p:nvSpPr>
        <p:spPr/>
        <p:txBody>
          <a:bodyPr/>
          <a:lstStyle/>
          <a:p>
            <a:r>
              <a:rPr lang="en-US"/>
              <a:t>29/09/2023</a:t>
            </a:r>
          </a:p>
        </p:txBody>
      </p:sp>
      <p:sp>
        <p:nvSpPr>
          <p:cNvPr id="5" name="Footer Placeholder 4">
            <a:extLst>
              <a:ext uri="{FF2B5EF4-FFF2-40B4-BE49-F238E27FC236}">
                <a16:creationId xmlns:a16="http://schemas.microsoft.com/office/drawing/2014/main" id="{66613F29-DF40-271A-7A91-AF3C0F8BE464}"/>
              </a:ext>
            </a:extLst>
          </p:cNvPr>
          <p:cNvSpPr>
            <a:spLocks noGrp="1"/>
          </p:cNvSpPr>
          <p:nvPr>
            <p:ph type="ftr" sz="quarter" idx="11"/>
          </p:nvPr>
        </p:nvSpPr>
        <p:spPr/>
        <p:txBody>
          <a:bodyPr/>
          <a:lstStyle/>
          <a:p>
            <a:r>
              <a:rPr lang="en-US" dirty="0"/>
              <a:t>References</a:t>
            </a:r>
          </a:p>
        </p:txBody>
      </p:sp>
      <p:sp>
        <p:nvSpPr>
          <p:cNvPr id="6" name="Slide Number Placeholder 5">
            <a:extLst>
              <a:ext uri="{FF2B5EF4-FFF2-40B4-BE49-F238E27FC236}">
                <a16:creationId xmlns:a16="http://schemas.microsoft.com/office/drawing/2014/main" id="{754BBDED-808D-A11C-C77E-480169D12F7B}"/>
              </a:ext>
            </a:extLst>
          </p:cNvPr>
          <p:cNvSpPr>
            <a:spLocks noGrp="1"/>
          </p:cNvSpPr>
          <p:nvPr>
            <p:ph type="sldNum" sz="quarter" idx="12"/>
          </p:nvPr>
        </p:nvSpPr>
        <p:spPr/>
        <p:txBody>
          <a:bodyPr/>
          <a:lstStyle/>
          <a:p>
            <a:fld id="{3F9EC8A5-C18E-4895-9DA0-8CDC8DCEC096}" type="slidenum">
              <a:rPr lang="en-US" smtClean="0"/>
              <a:t>28</a:t>
            </a:fld>
            <a:endParaRPr lang="en-US"/>
          </a:p>
        </p:txBody>
      </p:sp>
    </p:spTree>
    <p:extLst>
      <p:ext uri="{BB962C8B-B14F-4D97-AF65-F5344CB8AC3E}">
        <p14:creationId xmlns:p14="http://schemas.microsoft.com/office/powerpoint/2010/main" val="3656330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8DDC79-6186-214E-89CF-CBAF0909A9FE}"/>
              </a:ext>
            </a:extLst>
          </p:cNvPr>
          <p:cNvSpPr>
            <a:spLocks noGrp="1"/>
          </p:cNvSpPr>
          <p:nvPr>
            <p:ph idx="1"/>
          </p:nvPr>
        </p:nvSpPr>
        <p:spPr>
          <a:xfrm>
            <a:off x="838200" y="457200"/>
            <a:ext cx="10515600" cy="5719763"/>
          </a:xfrm>
        </p:spPr>
        <p:txBody>
          <a:bodyPr>
            <a:normAutofit lnSpcReduction="10000"/>
          </a:bodyPr>
          <a:lstStyle/>
          <a:p>
            <a:r>
              <a:rPr lang="en-US" sz="1800" dirty="0" err="1"/>
              <a:t>Jascha</a:t>
            </a:r>
            <a:r>
              <a:rPr lang="en-US" sz="1800" dirty="0"/>
              <a:t> </a:t>
            </a:r>
            <a:r>
              <a:rPr lang="en-US" sz="1800" dirty="0" err="1"/>
              <a:t>Sohl</a:t>
            </a:r>
            <a:r>
              <a:rPr lang="en-US" sz="1800" dirty="0"/>
              <a:t>-Dickstein, Eric Weiss, Niru </a:t>
            </a:r>
            <a:r>
              <a:rPr lang="en-US" sz="1800" dirty="0" err="1"/>
              <a:t>Maheswaranathan</a:t>
            </a:r>
            <a:r>
              <a:rPr lang="en-US" sz="1800" dirty="0"/>
              <a:t>, and Surya Ganguli. Deep unsupervised learning using nonequilibrium thermodynamics. In Proceedings of the International Conference on Machine Learning, pages 2256–2265. PMLR, 2015.</a:t>
            </a:r>
          </a:p>
          <a:p>
            <a:r>
              <a:rPr lang="en-US" sz="1800" dirty="0"/>
              <a:t>Jiaming Song, </a:t>
            </a:r>
            <a:r>
              <a:rPr lang="en-US" sz="1800" dirty="0" err="1"/>
              <a:t>Chenlin</a:t>
            </a:r>
            <a:r>
              <a:rPr lang="en-US" sz="1800" dirty="0"/>
              <a:t> Meng, and Stefano </a:t>
            </a:r>
            <a:r>
              <a:rPr lang="en-US" sz="1800" dirty="0" err="1"/>
              <a:t>Ermon</a:t>
            </a:r>
            <a:r>
              <a:rPr lang="en-US" sz="1800" dirty="0"/>
              <a:t>. Denoising diffusion implicit models. </a:t>
            </a:r>
            <a:r>
              <a:rPr lang="en-US" sz="1800" dirty="0" err="1"/>
              <a:t>arXiv</a:t>
            </a:r>
            <a:r>
              <a:rPr lang="en-US" sz="1800" dirty="0"/>
              <a:t> preprint arXiv:2010.02502, 2020.</a:t>
            </a:r>
          </a:p>
          <a:p>
            <a:r>
              <a:rPr lang="en-US" sz="1800" dirty="0"/>
              <a:t>Vadim </a:t>
            </a:r>
            <a:r>
              <a:rPr lang="en-US" sz="1800" dirty="0" err="1"/>
              <a:t>Sushko</a:t>
            </a:r>
            <a:r>
              <a:rPr lang="en-US" sz="1800" dirty="0"/>
              <a:t>, Edgar </a:t>
            </a:r>
            <a:r>
              <a:rPr lang="en-US" sz="1800" dirty="0" err="1"/>
              <a:t>Schönfeld</a:t>
            </a:r>
            <a:r>
              <a:rPr lang="en-US" sz="1800" dirty="0"/>
              <a:t>, Dan Zhang, Juergen Gall, </a:t>
            </a:r>
            <a:r>
              <a:rPr lang="en-US" sz="1800" dirty="0" err="1"/>
              <a:t>Bernt</a:t>
            </a:r>
            <a:r>
              <a:rPr lang="en-US" sz="1800" dirty="0"/>
              <a:t> Schiele, and Anna </a:t>
            </a:r>
            <a:r>
              <a:rPr lang="en-US" sz="1800" dirty="0" err="1"/>
              <a:t>Khoreva</a:t>
            </a:r>
            <a:r>
              <a:rPr lang="en-US" sz="1800" dirty="0"/>
              <a:t>. Oasis:</a:t>
            </a:r>
          </a:p>
          <a:p>
            <a:r>
              <a:rPr lang="en-US" sz="1800" dirty="0"/>
              <a:t>only adversarial supervision for semantic image synthesis. International Journal of Computer Vision, 130(12):2903–2923, 2022.</a:t>
            </a:r>
          </a:p>
          <a:p>
            <a:r>
              <a:rPr lang="en-US" sz="1800" dirty="0" err="1"/>
              <a:t>Weilun</a:t>
            </a:r>
            <a:r>
              <a:rPr lang="en-US" sz="1800" dirty="0"/>
              <a:t> Wang, </a:t>
            </a:r>
            <a:r>
              <a:rPr lang="en-US" sz="1800" dirty="0" err="1"/>
              <a:t>Jianmin</a:t>
            </a:r>
            <a:r>
              <a:rPr lang="en-US" sz="1800" dirty="0"/>
              <a:t> Bao, </a:t>
            </a:r>
            <a:r>
              <a:rPr lang="en-US" sz="1800" dirty="0" err="1"/>
              <a:t>Wengang</a:t>
            </a:r>
            <a:r>
              <a:rPr lang="en-US" sz="1800" dirty="0"/>
              <a:t> Zhou, </a:t>
            </a:r>
            <a:r>
              <a:rPr lang="en-US" sz="1800" dirty="0" err="1"/>
              <a:t>Dongdong</a:t>
            </a:r>
            <a:r>
              <a:rPr lang="en-US" sz="1800" dirty="0"/>
              <a:t> Chen, Dong Chen, Lu Yuan, and </a:t>
            </a:r>
            <a:r>
              <a:rPr lang="en-US" sz="1800" dirty="0" err="1"/>
              <a:t>Houqiang</a:t>
            </a:r>
            <a:r>
              <a:rPr lang="en-US" sz="1800" dirty="0"/>
              <a:t> Li.</a:t>
            </a:r>
          </a:p>
          <a:p>
            <a:r>
              <a:rPr lang="en-US" sz="1800" dirty="0"/>
              <a:t>Semantic image synthesis via diffusion models. </a:t>
            </a:r>
            <a:r>
              <a:rPr lang="en-US" sz="1800" dirty="0" err="1"/>
              <a:t>arXiv</a:t>
            </a:r>
            <a:r>
              <a:rPr lang="en-US" sz="1800" dirty="0"/>
              <a:t> preprint arXiv:2207.00050, 2022.</a:t>
            </a:r>
          </a:p>
          <a:p>
            <a:r>
              <a:rPr lang="en-US" sz="1800" dirty="0"/>
              <a:t>Lilian Weng. What are diffusion models? lilianweng.github.io, Jul 2021. URL https://lilianweng.github.io/posts/2021-07-11-diffusion-models/.</a:t>
            </a:r>
          </a:p>
          <a:p>
            <a:r>
              <a:rPr lang="en-US" sz="1800" dirty="0" err="1"/>
              <a:t>Weijia</a:t>
            </a:r>
            <a:r>
              <a:rPr lang="en-US" sz="1800" dirty="0"/>
              <a:t> Wu, </a:t>
            </a:r>
            <a:r>
              <a:rPr lang="en-US" sz="1800" dirty="0" err="1"/>
              <a:t>Yuzhong</a:t>
            </a:r>
            <a:r>
              <a:rPr lang="en-US" sz="1800" dirty="0"/>
              <a:t> Zhao, Mike Zheng Shou, Hong Zhou, and Chunhua Shen. </a:t>
            </a:r>
            <a:r>
              <a:rPr lang="en-US" sz="1800" dirty="0" err="1"/>
              <a:t>Diffumask</a:t>
            </a:r>
            <a:r>
              <a:rPr lang="en-US" sz="1800" dirty="0"/>
              <a:t>: Synthesizing images with pixel-level annotations for semantic segmentation using diffusion models. </a:t>
            </a:r>
            <a:r>
              <a:rPr lang="en-US" sz="1800" dirty="0" err="1"/>
              <a:t>arXiv</a:t>
            </a:r>
            <a:r>
              <a:rPr lang="en-US" sz="1800" dirty="0"/>
              <a:t> preprint arXiv:2303.11681, 2023.</a:t>
            </a:r>
          </a:p>
          <a:p>
            <a:r>
              <a:rPr lang="en-US" sz="1800" dirty="0"/>
              <a:t>Richard Zhang, Phillip Isola, Alexei A </a:t>
            </a:r>
            <a:r>
              <a:rPr lang="en-US" sz="1800" dirty="0" err="1"/>
              <a:t>Efros</a:t>
            </a:r>
            <a:r>
              <a:rPr lang="en-US" sz="1800" dirty="0"/>
              <a:t>, Eli </a:t>
            </a:r>
            <a:r>
              <a:rPr lang="en-US" sz="1800" dirty="0" err="1"/>
              <a:t>Shechtman</a:t>
            </a:r>
            <a:r>
              <a:rPr lang="en-US" sz="1800" dirty="0"/>
              <a:t>, and Oliver Wang. The unreasonable effectiveness of deep features as a perceptual metric. In Proceedings of the IEEE Conference on Computer Vision and Pattern Recognition (CVPR), pages 586–595, 2018.</a:t>
            </a:r>
          </a:p>
          <a:p>
            <a:r>
              <a:rPr lang="en-US" sz="1800" dirty="0"/>
              <a:t>Yuxuan Zhang, Huan Ling, Jun Gao, </a:t>
            </a:r>
            <a:r>
              <a:rPr lang="en-US" sz="1800" dirty="0" err="1"/>
              <a:t>Kangxue</a:t>
            </a:r>
            <a:r>
              <a:rPr lang="en-US" sz="1800" dirty="0"/>
              <a:t> Yin, Jean-Francois Lafleche, Adela </a:t>
            </a:r>
            <a:r>
              <a:rPr lang="en-US" sz="1800" dirty="0" err="1"/>
              <a:t>Barriuso</a:t>
            </a:r>
            <a:r>
              <a:rPr lang="en-US" sz="1800" dirty="0"/>
              <a:t>, Antonio Torralba, and Sanja Fidler. </a:t>
            </a:r>
            <a:r>
              <a:rPr lang="en-US" sz="1800" dirty="0" err="1"/>
              <a:t>Datasetgan</a:t>
            </a:r>
            <a:r>
              <a:rPr lang="en-US" sz="1800" dirty="0"/>
              <a:t>: Efficient labeled data factory with minimal human effort.</a:t>
            </a:r>
          </a:p>
        </p:txBody>
      </p:sp>
      <p:sp>
        <p:nvSpPr>
          <p:cNvPr id="4" name="Date Placeholder 3">
            <a:extLst>
              <a:ext uri="{FF2B5EF4-FFF2-40B4-BE49-F238E27FC236}">
                <a16:creationId xmlns:a16="http://schemas.microsoft.com/office/drawing/2014/main" id="{5AB1AD07-E21E-4520-DC8A-F5BCBC1313F5}"/>
              </a:ext>
            </a:extLst>
          </p:cNvPr>
          <p:cNvSpPr>
            <a:spLocks noGrp="1"/>
          </p:cNvSpPr>
          <p:nvPr>
            <p:ph type="dt" sz="half" idx="10"/>
          </p:nvPr>
        </p:nvSpPr>
        <p:spPr/>
        <p:txBody>
          <a:bodyPr/>
          <a:lstStyle/>
          <a:p>
            <a:r>
              <a:rPr lang="en-US"/>
              <a:t>29/09/2023</a:t>
            </a:r>
          </a:p>
        </p:txBody>
      </p:sp>
      <p:sp>
        <p:nvSpPr>
          <p:cNvPr id="5" name="Footer Placeholder 4">
            <a:extLst>
              <a:ext uri="{FF2B5EF4-FFF2-40B4-BE49-F238E27FC236}">
                <a16:creationId xmlns:a16="http://schemas.microsoft.com/office/drawing/2014/main" id="{66613F29-DF40-271A-7A91-AF3C0F8BE464}"/>
              </a:ext>
            </a:extLst>
          </p:cNvPr>
          <p:cNvSpPr>
            <a:spLocks noGrp="1"/>
          </p:cNvSpPr>
          <p:nvPr>
            <p:ph type="ftr" sz="quarter" idx="11"/>
          </p:nvPr>
        </p:nvSpPr>
        <p:spPr/>
        <p:txBody>
          <a:bodyPr/>
          <a:lstStyle/>
          <a:p>
            <a:r>
              <a:rPr lang="en-US" dirty="0"/>
              <a:t>References</a:t>
            </a:r>
          </a:p>
        </p:txBody>
      </p:sp>
      <p:sp>
        <p:nvSpPr>
          <p:cNvPr id="6" name="Slide Number Placeholder 5">
            <a:extLst>
              <a:ext uri="{FF2B5EF4-FFF2-40B4-BE49-F238E27FC236}">
                <a16:creationId xmlns:a16="http://schemas.microsoft.com/office/drawing/2014/main" id="{754BBDED-808D-A11C-C77E-480169D12F7B}"/>
              </a:ext>
            </a:extLst>
          </p:cNvPr>
          <p:cNvSpPr>
            <a:spLocks noGrp="1"/>
          </p:cNvSpPr>
          <p:nvPr>
            <p:ph type="sldNum" sz="quarter" idx="12"/>
          </p:nvPr>
        </p:nvSpPr>
        <p:spPr/>
        <p:txBody>
          <a:bodyPr/>
          <a:lstStyle/>
          <a:p>
            <a:fld id="{3F9EC8A5-C18E-4895-9DA0-8CDC8DCEC096}" type="slidenum">
              <a:rPr lang="en-US" smtClean="0"/>
              <a:t>29</a:t>
            </a:fld>
            <a:endParaRPr lang="en-US"/>
          </a:p>
        </p:txBody>
      </p:sp>
    </p:spTree>
    <p:extLst>
      <p:ext uri="{BB962C8B-B14F-4D97-AF65-F5344CB8AC3E}">
        <p14:creationId xmlns:p14="http://schemas.microsoft.com/office/powerpoint/2010/main" val="393634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3B313A-358A-0AB7-794A-FDF7EAC2266C}"/>
              </a:ext>
            </a:extLst>
          </p:cNvPr>
          <p:cNvSpPr>
            <a:spLocks noGrp="1"/>
          </p:cNvSpPr>
          <p:nvPr>
            <p:ph type="dt" sz="half" idx="10"/>
          </p:nvPr>
        </p:nvSpPr>
        <p:spPr/>
        <p:txBody>
          <a:bodyPr/>
          <a:lstStyle/>
          <a:p>
            <a:r>
              <a:rPr lang="en-US"/>
              <a:t>29/09/2023</a:t>
            </a:r>
          </a:p>
        </p:txBody>
      </p:sp>
      <p:sp>
        <p:nvSpPr>
          <p:cNvPr id="3" name="Footer Placeholder 2">
            <a:extLst>
              <a:ext uri="{FF2B5EF4-FFF2-40B4-BE49-F238E27FC236}">
                <a16:creationId xmlns:a16="http://schemas.microsoft.com/office/drawing/2014/main" id="{03754838-2B49-61D2-DEEB-CE74E3CF95B9}"/>
              </a:ext>
            </a:extLst>
          </p:cNvPr>
          <p:cNvSpPr>
            <a:spLocks noGrp="1"/>
          </p:cNvSpPr>
          <p:nvPr>
            <p:ph type="ftr" sz="quarter" idx="11"/>
          </p:nvPr>
        </p:nvSpPr>
        <p:spPr/>
        <p:txBody>
          <a:bodyPr/>
          <a:lstStyle/>
          <a:p>
            <a:r>
              <a:rPr lang="en-US" dirty="0"/>
              <a:t>Introduction</a:t>
            </a:r>
          </a:p>
        </p:txBody>
      </p:sp>
      <p:sp>
        <p:nvSpPr>
          <p:cNvPr id="4" name="Slide Number Placeholder 3">
            <a:extLst>
              <a:ext uri="{FF2B5EF4-FFF2-40B4-BE49-F238E27FC236}">
                <a16:creationId xmlns:a16="http://schemas.microsoft.com/office/drawing/2014/main" id="{2EFA418E-ACF4-CF81-7F2F-49671BEE3F1D}"/>
              </a:ext>
            </a:extLst>
          </p:cNvPr>
          <p:cNvSpPr>
            <a:spLocks noGrp="1"/>
          </p:cNvSpPr>
          <p:nvPr>
            <p:ph type="sldNum" sz="quarter" idx="12"/>
          </p:nvPr>
        </p:nvSpPr>
        <p:spPr/>
        <p:txBody>
          <a:bodyPr/>
          <a:lstStyle/>
          <a:p>
            <a:fld id="{3F9EC8A5-C18E-4895-9DA0-8CDC8DCEC096}" type="slidenum">
              <a:rPr lang="en-US" smtClean="0"/>
              <a:t>3</a:t>
            </a:fld>
            <a:endParaRPr lang="en-US"/>
          </a:p>
        </p:txBody>
      </p:sp>
      <p:pic>
        <p:nvPicPr>
          <p:cNvPr id="6" name="Picture 5" descr="A lemon on a black background&#10;&#10;Description automatically generated">
            <a:extLst>
              <a:ext uri="{FF2B5EF4-FFF2-40B4-BE49-F238E27FC236}">
                <a16:creationId xmlns:a16="http://schemas.microsoft.com/office/drawing/2014/main" id="{63240091-948D-0AEA-8154-ABFC7FD8EE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2462" y="901308"/>
            <a:ext cx="1921516" cy="1921516"/>
          </a:xfrm>
          <a:prstGeom prst="rect">
            <a:avLst/>
          </a:prstGeom>
        </p:spPr>
      </p:pic>
      <p:pic>
        <p:nvPicPr>
          <p:cNvPr id="11" name="Picture 10" descr="A close up of a lemon&#10;&#10;Description automatically generated">
            <a:extLst>
              <a:ext uri="{FF2B5EF4-FFF2-40B4-BE49-F238E27FC236}">
                <a16:creationId xmlns:a16="http://schemas.microsoft.com/office/drawing/2014/main" id="{B4511B59-9283-3E28-DE91-951356C154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570355" y="872104"/>
            <a:ext cx="1921516" cy="1921516"/>
          </a:xfrm>
          <a:prstGeom prst="rect">
            <a:avLst/>
          </a:prstGeom>
        </p:spPr>
      </p:pic>
      <p:pic>
        <p:nvPicPr>
          <p:cNvPr id="13" name="Picture 12" descr="A close-up of a lemon&#10;&#10;Description automatically generated">
            <a:extLst>
              <a:ext uri="{FF2B5EF4-FFF2-40B4-BE49-F238E27FC236}">
                <a16:creationId xmlns:a16="http://schemas.microsoft.com/office/drawing/2014/main" id="{9BE6F5F0-8308-4A7D-486A-B12A4F2C78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8248" y="872104"/>
            <a:ext cx="1921516" cy="1921516"/>
          </a:xfrm>
          <a:prstGeom prst="rect">
            <a:avLst/>
          </a:prstGeom>
        </p:spPr>
      </p:pic>
      <p:pic>
        <p:nvPicPr>
          <p:cNvPr id="15" name="Picture 14" descr="A yellow lemon with a green stem&#10;&#10;Description automatically generated">
            <a:extLst>
              <a:ext uri="{FF2B5EF4-FFF2-40B4-BE49-F238E27FC236}">
                <a16:creationId xmlns:a16="http://schemas.microsoft.com/office/drawing/2014/main" id="{66E913A7-EFA8-964D-AD45-67966652CE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8744" y="901308"/>
            <a:ext cx="1921516" cy="1921516"/>
          </a:xfrm>
          <a:prstGeom prst="rect">
            <a:avLst/>
          </a:prstGeom>
        </p:spPr>
      </p:pic>
    </p:spTree>
    <p:extLst>
      <p:ext uri="{BB962C8B-B14F-4D97-AF65-F5344CB8AC3E}">
        <p14:creationId xmlns:p14="http://schemas.microsoft.com/office/powerpoint/2010/main" val="3871777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8DDC79-6186-214E-89CF-CBAF0909A9FE}"/>
              </a:ext>
            </a:extLst>
          </p:cNvPr>
          <p:cNvSpPr>
            <a:spLocks noGrp="1"/>
          </p:cNvSpPr>
          <p:nvPr>
            <p:ph idx="1"/>
          </p:nvPr>
        </p:nvSpPr>
        <p:spPr>
          <a:xfrm>
            <a:off x="838200" y="457200"/>
            <a:ext cx="10515600" cy="5719763"/>
          </a:xfrm>
        </p:spPr>
        <p:txBody>
          <a:bodyPr>
            <a:normAutofit/>
          </a:bodyPr>
          <a:lstStyle/>
          <a:p>
            <a:r>
              <a:rPr lang="en-US" sz="1800" dirty="0"/>
              <a:t>In Proceedings of the IEEE Conference on Computer Vision and Pattern Recognition (CVPR), pages 10145–10155, 2021.</a:t>
            </a:r>
          </a:p>
          <a:p>
            <a:r>
              <a:rPr lang="en-US" sz="1800" dirty="0" err="1"/>
              <a:t>Bolei</a:t>
            </a:r>
            <a:r>
              <a:rPr lang="en-US" sz="1800" dirty="0"/>
              <a:t> Zhou, Hang Zhao, Xavier Puig, Sanja Fidler, Adela </a:t>
            </a:r>
            <a:r>
              <a:rPr lang="en-US" sz="1800" dirty="0" err="1"/>
              <a:t>Barriuso</a:t>
            </a:r>
            <a:r>
              <a:rPr lang="en-US" sz="1800" dirty="0"/>
              <a:t>, and Antonio Torralba. Scene parsing through ade20k dataset. In Proceedings of the IEEE Conference on Computer Vision and Pattern Recognition (CVPR), pages 633–641, 2017.</a:t>
            </a:r>
          </a:p>
          <a:p>
            <a:r>
              <a:rPr lang="en-US" sz="1800" dirty="0" err="1"/>
              <a:t>Bolei</a:t>
            </a:r>
            <a:r>
              <a:rPr lang="en-US" sz="1800" dirty="0"/>
              <a:t> Zhou, Hang Zhao, Xavier Puig, Tete Xiao, Sanja Fidler, Adela </a:t>
            </a:r>
            <a:r>
              <a:rPr lang="en-US" sz="1800" dirty="0" err="1"/>
              <a:t>Barriuso</a:t>
            </a:r>
            <a:r>
              <a:rPr lang="en-US" sz="1800" dirty="0"/>
              <a:t>, and Antonio Torralba.</a:t>
            </a:r>
          </a:p>
          <a:p>
            <a:r>
              <a:rPr lang="en-US" sz="1800" dirty="0"/>
              <a:t>Semantic understanding of scenes through the ade20k dataset. International Journal on Computer Vision, 2018a. URL https://github.com/CSAILVision/semantic-segmentation-pytorch/blob/master/teaser/ADE_val_00001519.png.</a:t>
            </a:r>
          </a:p>
          <a:p>
            <a:r>
              <a:rPr lang="en-US" sz="1800" dirty="0" err="1"/>
              <a:t>Zongwei</a:t>
            </a:r>
            <a:r>
              <a:rPr lang="en-US" sz="1800" dirty="0"/>
              <a:t> Zhou, Md </a:t>
            </a:r>
            <a:r>
              <a:rPr lang="en-US" sz="1800" dirty="0" err="1"/>
              <a:t>Mahfuzur</a:t>
            </a:r>
            <a:r>
              <a:rPr lang="en-US" sz="1800" dirty="0"/>
              <a:t> Rahman </a:t>
            </a:r>
            <a:r>
              <a:rPr lang="en-US" sz="1800" dirty="0" err="1"/>
              <a:t>Siddiquee</a:t>
            </a:r>
            <a:r>
              <a:rPr lang="en-US" sz="1800" dirty="0"/>
              <a:t>, Nima </a:t>
            </a:r>
            <a:r>
              <a:rPr lang="en-US" sz="1800" dirty="0" err="1"/>
              <a:t>Tajbakhsh</a:t>
            </a:r>
            <a:r>
              <a:rPr lang="en-US" sz="1800" dirty="0"/>
              <a:t>, and </a:t>
            </a:r>
            <a:r>
              <a:rPr lang="en-US" sz="1800" dirty="0" err="1"/>
              <a:t>Jianming</a:t>
            </a:r>
            <a:r>
              <a:rPr lang="en-US" sz="1800" dirty="0"/>
              <a:t> Liang. </a:t>
            </a:r>
            <a:r>
              <a:rPr lang="en-US" sz="1800" dirty="0" err="1"/>
              <a:t>Unet</a:t>
            </a:r>
            <a:r>
              <a:rPr lang="en-US" sz="1800" dirty="0"/>
              <a:t>++: A nested u-net architecture for medical image segmentation. In </a:t>
            </a:r>
            <a:r>
              <a:rPr lang="en-US" sz="1800" dirty="0" err="1"/>
              <a:t>Danail</a:t>
            </a:r>
            <a:r>
              <a:rPr lang="en-US" sz="1800" dirty="0"/>
              <a:t> </a:t>
            </a:r>
            <a:r>
              <a:rPr lang="en-US" sz="1800" dirty="0" err="1"/>
              <a:t>Stoyanov</a:t>
            </a:r>
            <a:r>
              <a:rPr lang="en-US" sz="1800" dirty="0"/>
              <a:t>, </a:t>
            </a:r>
            <a:r>
              <a:rPr lang="en-US" sz="1800" dirty="0" err="1"/>
              <a:t>Zeike</a:t>
            </a:r>
            <a:r>
              <a:rPr lang="en-US" sz="1800" dirty="0"/>
              <a:t> Taylor, Gustavo Carneiro, Tanveer Syeda-Mahmood, Anne Martel, Lena Maier-Hein, João Manuel R.S. Tavares, Andrew Bradley, João Paulo Papa, Vasileios </a:t>
            </a:r>
            <a:r>
              <a:rPr lang="en-US" sz="1800" dirty="0" err="1"/>
              <a:t>Belagiannis</a:t>
            </a:r>
            <a:r>
              <a:rPr lang="en-US" sz="1800" dirty="0"/>
              <a:t>, Jacinto C. Nascimento, Zhi Lu, </a:t>
            </a:r>
            <a:r>
              <a:rPr lang="en-US" sz="1800" dirty="0" err="1"/>
              <a:t>Sailesh</a:t>
            </a:r>
            <a:r>
              <a:rPr lang="en-US" sz="1800" dirty="0"/>
              <a:t> </a:t>
            </a:r>
            <a:r>
              <a:rPr lang="en-US" sz="1800" dirty="0" err="1"/>
              <a:t>Conjeti</a:t>
            </a:r>
            <a:r>
              <a:rPr lang="en-US" sz="1800" dirty="0"/>
              <a:t>, Mehdi Moradi, </a:t>
            </a:r>
            <a:r>
              <a:rPr lang="en-US" sz="1800" dirty="0" err="1"/>
              <a:t>Hayit</a:t>
            </a:r>
            <a:r>
              <a:rPr lang="en-US" sz="1800" dirty="0"/>
              <a:t> Greenspan, and Anant </a:t>
            </a:r>
            <a:r>
              <a:rPr lang="en-US" sz="1800" dirty="0" err="1"/>
              <a:t>Madabhushi</a:t>
            </a:r>
            <a:r>
              <a:rPr lang="en-US" sz="1800" dirty="0"/>
              <a:t>, editors, Deep Learning in Medical Image Analysis and Multimodal Learning for Clinical Decision Support, pages 3–11, Cham, 2018b. Springer International Publishing. ISBN 978-3-030-00889-5</a:t>
            </a:r>
          </a:p>
          <a:p>
            <a:endParaRPr lang="en-US" sz="1800" dirty="0"/>
          </a:p>
        </p:txBody>
      </p:sp>
      <p:sp>
        <p:nvSpPr>
          <p:cNvPr id="4" name="Date Placeholder 3">
            <a:extLst>
              <a:ext uri="{FF2B5EF4-FFF2-40B4-BE49-F238E27FC236}">
                <a16:creationId xmlns:a16="http://schemas.microsoft.com/office/drawing/2014/main" id="{5AB1AD07-E21E-4520-DC8A-F5BCBC1313F5}"/>
              </a:ext>
            </a:extLst>
          </p:cNvPr>
          <p:cNvSpPr>
            <a:spLocks noGrp="1"/>
          </p:cNvSpPr>
          <p:nvPr>
            <p:ph type="dt" sz="half" idx="10"/>
          </p:nvPr>
        </p:nvSpPr>
        <p:spPr/>
        <p:txBody>
          <a:bodyPr/>
          <a:lstStyle/>
          <a:p>
            <a:r>
              <a:rPr lang="en-US"/>
              <a:t>29/09/2023</a:t>
            </a:r>
          </a:p>
        </p:txBody>
      </p:sp>
      <p:sp>
        <p:nvSpPr>
          <p:cNvPr id="5" name="Footer Placeholder 4">
            <a:extLst>
              <a:ext uri="{FF2B5EF4-FFF2-40B4-BE49-F238E27FC236}">
                <a16:creationId xmlns:a16="http://schemas.microsoft.com/office/drawing/2014/main" id="{66613F29-DF40-271A-7A91-AF3C0F8BE464}"/>
              </a:ext>
            </a:extLst>
          </p:cNvPr>
          <p:cNvSpPr>
            <a:spLocks noGrp="1"/>
          </p:cNvSpPr>
          <p:nvPr>
            <p:ph type="ftr" sz="quarter" idx="11"/>
          </p:nvPr>
        </p:nvSpPr>
        <p:spPr/>
        <p:txBody>
          <a:bodyPr/>
          <a:lstStyle/>
          <a:p>
            <a:r>
              <a:rPr lang="en-US" dirty="0"/>
              <a:t>References</a:t>
            </a:r>
          </a:p>
        </p:txBody>
      </p:sp>
      <p:sp>
        <p:nvSpPr>
          <p:cNvPr id="6" name="Slide Number Placeholder 5">
            <a:extLst>
              <a:ext uri="{FF2B5EF4-FFF2-40B4-BE49-F238E27FC236}">
                <a16:creationId xmlns:a16="http://schemas.microsoft.com/office/drawing/2014/main" id="{754BBDED-808D-A11C-C77E-480169D12F7B}"/>
              </a:ext>
            </a:extLst>
          </p:cNvPr>
          <p:cNvSpPr>
            <a:spLocks noGrp="1"/>
          </p:cNvSpPr>
          <p:nvPr>
            <p:ph type="sldNum" sz="quarter" idx="12"/>
          </p:nvPr>
        </p:nvSpPr>
        <p:spPr/>
        <p:txBody>
          <a:bodyPr/>
          <a:lstStyle/>
          <a:p>
            <a:fld id="{3F9EC8A5-C18E-4895-9DA0-8CDC8DCEC096}" type="slidenum">
              <a:rPr lang="en-US" smtClean="0"/>
              <a:t>30</a:t>
            </a:fld>
            <a:endParaRPr lang="en-US"/>
          </a:p>
        </p:txBody>
      </p:sp>
    </p:spTree>
    <p:extLst>
      <p:ext uri="{BB962C8B-B14F-4D97-AF65-F5344CB8AC3E}">
        <p14:creationId xmlns:p14="http://schemas.microsoft.com/office/powerpoint/2010/main" val="3098117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93AD-21E9-0919-5F8A-9DADF0959582}"/>
              </a:ext>
            </a:extLst>
          </p:cNvPr>
          <p:cNvSpPr>
            <a:spLocks noGrp="1"/>
          </p:cNvSpPr>
          <p:nvPr>
            <p:ph type="title"/>
          </p:nvPr>
        </p:nvSpPr>
        <p:spPr/>
        <p:txBody>
          <a:bodyPr/>
          <a:lstStyle/>
          <a:p>
            <a:r>
              <a:rPr lang="en-US" dirty="0"/>
              <a:t>Future Work</a:t>
            </a:r>
          </a:p>
        </p:txBody>
      </p:sp>
      <p:sp>
        <p:nvSpPr>
          <p:cNvPr id="4" name="Date Placeholder 3">
            <a:extLst>
              <a:ext uri="{FF2B5EF4-FFF2-40B4-BE49-F238E27FC236}">
                <a16:creationId xmlns:a16="http://schemas.microsoft.com/office/drawing/2014/main" id="{3611A431-2258-82FF-2C44-2D7703ED4B66}"/>
              </a:ext>
            </a:extLst>
          </p:cNvPr>
          <p:cNvSpPr>
            <a:spLocks noGrp="1"/>
          </p:cNvSpPr>
          <p:nvPr>
            <p:ph type="dt" sz="half" idx="10"/>
          </p:nvPr>
        </p:nvSpPr>
        <p:spPr/>
        <p:txBody>
          <a:bodyPr/>
          <a:lstStyle/>
          <a:p>
            <a:r>
              <a:rPr lang="en-US"/>
              <a:t>29/09/2023</a:t>
            </a:r>
          </a:p>
        </p:txBody>
      </p:sp>
      <p:sp>
        <p:nvSpPr>
          <p:cNvPr id="5" name="Footer Placeholder 4">
            <a:extLst>
              <a:ext uri="{FF2B5EF4-FFF2-40B4-BE49-F238E27FC236}">
                <a16:creationId xmlns:a16="http://schemas.microsoft.com/office/drawing/2014/main" id="{CF00215E-C4BA-FE64-C88E-3EC454DDA06B}"/>
              </a:ext>
            </a:extLst>
          </p:cNvPr>
          <p:cNvSpPr>
            <a:spLocks noGrp="1"/>
          </p:cNvSpPr>
          <p:nvPr>
            <p:ph type="ftr" sz="quarter" idx="11"/>
          </p:nvPr>
        </p:nvSpPr>
        <p:spPr/>
        <p:txBody>
          <a:bodyPr/>
          <a:lstStyle/>
          <a:p>
            <a:r>
              <a:rPr lang="en-US" dirty="0"/>
              <a:t>Conclusion</a:t>
            </a:r>
          </a:p>
        </p:txBody>
      </p:sp>
      <p:sp>
        <p:nvSpPr>
          <p:cNvPr id="6" name="Slide Number Placeholder 5">
            <a:extLst>
              <a:ext uri="{FF2B5EF4-FFF2-40B4-BE49-F238E27FC236}">
                <a16:creationId xmlns:a16="http://schemas.microsoft.com/office/drawing/2014/main" id="{3B627045-8A63-0F9F-DFA7-D83B0CDA5FB8}"/>
              </a:ext>
            </a:extLst>
          </p:cNvPr>
          <p:cNvSpPr>
            <a:spLocks noGrp="1"/>
          </p:cNvSpPr>
          <p:nvPr>
            <p:ph type="sldNum" sz="quarter" idx="12"/>
          </p:nvPr>
        </p:nvSpPr>
        <p:spPr/>
        <p:txBody>
          <a:bodyPr/>
          <a:lstStyle/>
          <a:p>
            <a:fld id="{3F9EC8A5-C18E-4895-9DA0-8CDC8DCEC096}" type="slidenum">
              <a:rPr lang="en-US" smtClean="0"/>
              <a:t>31</a:t>
            </a:fld>
            <a:endParaRPr lang="en-US"/>
          </a:p>
        </p:txBody>
      </p:sp>
      <p:sp>
        <p:nvSpPr>
          <p:cNvPr id="7" name="TextBox 6">
            <a:extLst>
              <a:ext uri="{FF2B5EF4-FFF2-40B4-BE49-F238E27FC236}">
                <a16:creationId xmlns:a16="http://schemas.microsoft.com/office/drawing/2014/main" id="{E25BED3A-658B-944D-7906-B0EB914BE61F}"/>
              </a:ext>
            </a:extLst>
          </p:cNvPr>
          <p:cNvSpPr txBox="1"/>
          <p:nvPr/>
        </p:nvSpPr>
        <p:spPr>
          <a:xfrm>
            <a:off x="838200" y="4604663"/>
            <a:ext cx="10515600" cy="1107996"/>
          </a:xfrm>
          <a:prstGeom prst="rect">
            <a:avLst/>
          </a:prstGeom>
          <a:noFill/>
        </p:spPr>
        <p:txBody>
          <a:bodyPr wrap="square" rtlCol="0">
            <a:spAutoFit/>
          </a:bodyPr>
          <a:lstStyle/>
          <a:p>
            <a:pPr algn="ctr"/>
            <a:r>
              <a:rPr lang="en-US" sz="6600" dirty="0"/>
              <a:t>Thank You!</a:t>
            </a:r>
          </a:p>
        </p:txBody>
      </p:sp>
      <p:sp>
        <p:nvSpPr>
          <p:cNvPr id="11" name="Content Placeholder 2">
            <a:extLst>
              <a:ext uri="{FF2B5EF4-FFF2-40B4-BE49-F238E27FC236}">
                <a16:creationId xmlns:a16="http://schemas.microsoft.com/office/drawing/2014/main" id="{FCB29D7C-C1C0-421D-6EF1-FD52B4C252B9}"/>
              </a:ext>
            </a:extLst>
          </p:cNvPr>
          <p:cNvSpPr>
            <a:spLocks noGrp="1"/>
          </p:cNvSpPr>
          <p:nvPr>
            <p:ph idx="1"/>
          </p:nvPr>
        </p:nvSpPr>
        <p:spPr>
          <a:xfrm>
            <a:off x="838200" y="1825625"/>
            <a:ext cx="10515600" cy="4351338"/>
          </a:xfrm>
        </p:spPr>
        <p:txBody>
          <a:bodyPr/>
          <a:lstStyle/>
          <a:p>
            <a:r>
              <a:rPr lang="en-US" sz="2800" b="1" dirty="0"/>
              <a:t>Improvements</a:t>
            </a:r>
            <a:r>
              <a:rPr lang="en-US" sz="2800" dirty="0"/>
              <a:t>, despite obvious problems with the generated data</a:t>
            </a:r>
            <a:endParaRPr lang="en-US" dirty="0"/>
          </a:p>
          <a:p>
            <a:r>
              <a:rPr lang="en-US" dirty="0"/>
              <a:t>Problems show perspectives for more significant improvements</a:t>
            </a:r>
          </a:p>
          <a:p>
            <a:pPr lvl="1"/>
            <a:r>
              <a:rPr lang="en-US" dirty="0"/>
              <a:t>Explore methods to overcome inconsistencies in sampling quality</a:t>
            </a:r>
          </a:p>
          <a:p>
            <a:pPr lvl="1"/>
            <a:r>
              <a:rPr lang="en-US" dirty="0"/>
              <a:t>Combine the generation of images and corresponding masks in a single generative model</a:t>
            </a:r>
          </a:p>
          <a:p>
            <a:pPr lvl="1"/>
            <a:r>
              <a:rPr lang="en-US" dirty="0"/>
              <a:t>Include the downstream segmentation model in the training and/or sampling process of the DMs</a:t>
            </a:r>
          </a:p>
        </p:txBody>
      </p:sp>
    </p:spTree>
    <p:extLst>
      <p:ext uri="{BB962C8B-B14F-4D97-AF65-F5344CB8AC3E}">
        <p14:creationId xmlns:p14="http://schemas.microsoft.com/office/powerpoint/2010/main" val="1378605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3B313A-358A-0AB7-794A-FDF7EAC2266C}"/>
              </a:ext>
            </a:extLst>
          </p:cNvPr>
          <p:cNvSpPr>
            <a:spLocks noGrp="1"/>
          </p:cNvSpPr>
          <p:nvPr>
            <p:ph type="dt" sz="half" idx="10"/>
          </p:nvPr>
        </p:nvSpPr>
        <p:spPr/>
        <p:txBody>
          <a:bodyPr/>
          <a:lstStyle/>
          <a:p>
            <a:r>
              <a:rPr lang="en-US"/>
              <a:t>29/09/2023</a:t>
            </a:r>
          </a:p>
        </p:txBody>
      </p:sp>
      <p:sp>
        <p:nvSpPr>
          <p:cNvPr id="3" name="Footer Placeholder 2">
            <a:extLst>
              <a:ext uri="{FF2B5EF4-FFF2-40B4-BE49-F238E27FC236}">
                <a16:creationId xmlns:a16="http://schemas.microsoft.com/office/drawing/2014/main" id="{03754838-2B49-61D2-DEEB-CE74E3CF95B9}"/>
              </a:ext>
            </a:extLst>
          </p:cNvPr>
          <p:cNvSpPr>
            <a:spLocks noGrp="1"/>
          </p:cNvSpPr>
          <p:nvPr>
            <p:ph type="ftr" sz="quarter" idx="11"/>
          </p:nvPr>
        </p:nvSpPr>
        <p:spPr/>
        <p:txBody>
          <a:bodyPr/>
          <a:lstStyle/>
          <a:p>
            <a:r>
              <a:rPr lang="en-US" dirty="0"/>
              <a:t>Introduction</a:t>
            </a:r>
          </a:p>
        </p:txBody>
      </p:sp>
      <p:sp>
        <p:nvSpPr>
          <p:cNvPr id="4" name="Slide Number Placeholder 3">
            <a:extLst>
              <a:ext uri="{FF2B5EF4-FFF2-40B4-BE49-F238E27FC236}">
                <a16:creationId xmlns:a16="http://schemas.microsoft.com/office/drawing/2014/main" id="{2EFA418E-ACF4-CF81-7F2F-49671BEE3F1D}"/>
              </a:ext>
            </a:extLst>
          </p:cNvPr>
          <p:cNvSpPr>
            <a:spLocks noGrp="1"/>
          </p:cNvSpPr>
          <p:nvPr>
            <p:ph type="sldNum" sz="quarter" idx="12"/>
          </p:nvPr>
        </p:nvSpPr>
        <p:spPr/>
        <p:txBody>
          <a:bodyPr/>
          <a:lstStyle/>
          <a:p>
            <a:fld id="{3F9EC8A5-C18E-4895-9DA0-8CDC8DCEC096}" type="slidenum">
              <a:rPr lang="en-US" smtClean="0"/>
              <a:t>4</a:t>
            </a:fld>
            <a:endParaRPr lang="en-US"/>
          </a:p>
        </p:txBody>
      </p:sp>
      <p:pic>
        <p:nvPicPr>
          <p:cNvPr id="6" name="Picture 5" descr="A lemon on a black background&#10;&#10;Description automatically generated">
            <a:extLst>
              <a:ext uri="{FF2B5EF4-FFF2-40B4-BE49-F238E27FC236}">
                <a16:creationId xmlns:a16="http://schemas.microsoft.com/office/drawing/2014/main" id="{63240091-948D-0AEA-8154-ABFC7FD8EE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2462" y="901308"/>
            <a:ext cx="1921516" cy="1921516"/>
          </a:xfrm>
          <a:prstGeom prst="rect">
            <a:avLst/>
          </a:prstGeom>
        </p:spPr>
      </p:pic>
      <p:pic>
        <p:nvPicPr>
          <p:cNvPr id="11" name="Picture 10" descr="A close up of a lemon&#10;&#10;Description automatically generated">
            <a:extLst>
              <a:ext uri="{FF2B5EF4-FFF2-40B4-BE49-F238E27FC236}">
                <a16:creationId xmlns:a16="http://schemas.microsoft.com/office/drawing/2014/main" id="{B4511B59-9283-3E28-DE91-951356C154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570355" y="872104"/>
            <a:ext cx="1921516" cy="1921516"/>
          </a:xfrm>
          <a:prstGeom prst="rect">
            <a:avLst/>
          </a:prstGeom>
        </p:spPr>
      </p:pic>
      <p:pic>
        <p:nvPicPr>
          <p:cNvPr id="13" name="Picture 12" descr="A close-up of a lemon&#10;&#10;Description automatically generated">
            <a:extLst>
              <a:ext uri="{FF2B5EF4-FFF2-40B4-BE49-F238E27FC236}">
                <a16:creationId xmlns:a16="http://schemas.microsoft.com/office/drawing/2014/main" id="{9BE6F5F0-8308-4A7D-486A-B12A4F2C78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8248" y="872104"/>
            <a:ext cx="1921516" cy="1921516"/>
          </a:xfrm>
          <a:prstGeom prst="rect">
            <a:avLst/>
          </a:prstGeom>
        </p:spPr>
      </p:pic>
      <p:pic>
        <p:nvPicPr>
          <p:cNvPr id="15" name="Picture 14" descr="A yellow lemon with a green stem&#10;&#10;Description automatically generated">
            <a:extLst>
              <a:ext uri="{FF2B5EF4-FFF2-40B4-BE49-F238E27FC236}">
                <a16:creationId xmlns:a16="http://schemas.microsoft.com/office/drawing/2014/main" id="{66E913A7-EFA8-964D-AD45-67966652CE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8744" y="901308"/>
            <a:ext cx="1921516" cy="1921516"/>
          </a:xfrm>
          <a:prstGeom prst="rect">
            <a:avLst/>
          </a:prstGeom>
        </p:spPr>
      </p:pic>
      <p:pic>
        <p:nvPicPr>
          <p:cNvPr id="17" name="Picture 16" descr="A close-up of a television screen&#10;&#10;Description automatically generated">
            <a:extLst>
              <a:ext uri="{FF2B5EF4-FFF2-40B4-BE49-F238E27FC236}">
                <a16:creationId xmlns:a16="http://schemas.microsoft.com/office/drawing/2014/main" id="{6723577F-C214-9E53-709D-B655BA9A9A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8744" y="3580737"/>
            <a:ext cx="1921516" cy="1921516"/>
          </a:xfrm>
          <a:prstGeom prst="rect">
            <a:avLst/>
          </a:prstGeom>
        </p:spPr>
      </p:pic>
      <p:pic>
        <p:nvPicPr>
          <p:cNvPr id="18" name="Picture 17" descr="A close-up of a television screen&#10;&#10;Description automatically generated">
            <a:extLst>
              <a:ext uri="{FF2B5EF4-FFF2-40B4-BE49-F238E27FC236}">
                <a16:creationId xmlns:a16="http://schemas.microsoft.com/office/drawing/2014/main" id="{04EE470F-D970-58BD-CDB9-D7300C543C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4112462" y="3588691"/>
            <a:ext cx="1921516" cy="1921516"/>
          </a:xfrm>
          <a:prstGeom prst="rect">
            <a:avLst/>
          </a:prstGeom>
        </p:spPr>
      </p:pic>
      <p:pic>
        <p:nvPicPr>
          <p:cNvPr id="19" name="Picture 18" descr="A close-up of a television screen&#10;&#10;Description automatically generated">
            <a:extLst>
              <a:ext uri="{FF2B5EF4-FFF2-40B4-BE49-F238E27FC236}">
                <a16:creationId xmlns:a16="http://schemas.microsoft.com/office/drawing/2014/main" id="{C6E076C1-C573-C487-C24B-1EA5867903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570355" y="3588691"/>
            <a:ext cx="1921516" cy="1921516"/>
          </a:xfrm>
          <a:prstGeom prst="rect">
            <a:avLst/>
          </a:prstGeom>
        </p:spPr>
      </p:pic>
      <p:pic>
        <p:nvPicPr>
          <p:cNvPr id="20" name="Picture 19" descr="A close-up of a television screen&#10;&#10;Description automatically generated">
            <a:extLst>
              <a:ext uri="{FF2B5EF4-FFF2-40B4-BE49-F238E27FC236}">
                <a16:creationId xmlns:a16="http://schemas.microsoft.com/office/drawing/2014/main" id="{DC475625-290D-0EA5-2D9C-13C309DDE2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9028248" y="3588691"/>
            <a:ext cx="1921516" cy="1921516"/>
          </a:xfrm>
          <a:prstGeom prst="rect">
            <a:avLst/>
          </a:prstGeom>
        </p:spPr>
      </p:pic>
      <p:sp>
        <p:nvSpPr>
          <p:cNvPr id="21" name="Arrow: Right 20">
            <a:extLst>
              <a:ext uri="{FF2B5EF4-FFF2-40B4-BE49-F238E27FC236}">
                <a16:creationId xmlns:a16="http://schemas.microsoft.com/office/drawing/2014/main" id="{D52E27A7-461A-DE31-CBF1-D6B25C6435AF}"/>
              </a:ext>
            </a:extLst>
          </p:cNvPr>
          <p:cNvSpPr/>
          <p:nvPr/>
        </p:nvSpPr>
        <p:spPr>
          <a:xfrm rot="16200000">
            <a:off x="2419430" y="3024035"/>
            <a:ext cx="380144" cy="437879"/>
          </a:xfrm>
          <a:prstGeom prst="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F9119DBC-0573-2F49-045D-1760BE2E55B0}"/>
              </a:ext>
            </a:extLst>
          </p:cNvPr>
          <p:cNvSpPr/>
          <p:nvPr/>
        </p:nvSpPr>
        <p:spPr>
          <a:xfrm rot="16200000">
            <a:off x="4883148" y="3059695"/>
            <a:ext cx="380144" cy="437879"/>
          </a:xfrm>
          <a:prstGeom prst="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BFD7F844-823B-F305-5C1B-1847B10F3313}"/>
              </a:ext>
            </a:extLst>
          </p:cNvPr>
          <p:cNvSpPr/>
          <p:nvPr/>
        </p:nvSpPr>
        <p:spPr>
          <a:xfrm rot="16200000">
            <a:off x="7346866" y="3059695"/>
            <a:ext cx="380144" cy="437879"/>
          </a:xfrm>
          <a:prstGeom prst="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DB06F5B4-FD9C-9B05-2D82-60201E17B4A5}"/>
              </a:ext>
            </a:extLst>
          </p:cNvPr>
          <p:cNvSpPr/>
          <p:nvPr/>
        </p:nvSpPr>
        <p:spPr>
          <a:xfrm rot="16200000">
            <a:off x="9792128" y="3059696"/>
            <a:ext cx="380144" cy="437879"/>
          </a:xfrm>
          <a:prstGeom prst="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3482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D07C42-7231-9E39-1014-4D6E8338B82B}"/>
              </a:ext>
            </a:extLst>
          </p:cNvPr>
          <p:cNvSpPr>
            <a:spLocks noGrp="1"/>
          </p:cNvSpPr>
          <p:nvPr>
            <p:ph type="dt" sz="half" idx="10"/>
          </p:nvPr>
        </p:nvSpPr>
        <p:spPr/>
        <p:txBody>
          <a:bodyPr/>
          <a:lstStyle/>
          <a:p>
            <a:r>
              <a:rPr lang="en-US"/>
              <a:t>29/09/2023</a:t>
            </a:r>
          </a:p>
        </p:txBody>
      </p:sp>
      <p:sp>
        <p:nvSpPr>
          <p:cNvPr id="3" name="Footer Placeholder 2">
            <a:extLst>
              <a:ext uri="{FF2B5EF4-FFF2-40B4-BE49-F238E27FC236}">
                <a16:creationId xmlns:a16="http://schemas.microsoft.com/office/drawing/2014/main" id="{FAB91114-4CE6-33F9-DE43-39870523163C}"/>
              </a:ext>
            </a:extLst>
          </p:cNvPr>
          <p:cNvSpPr>
            <a:spLocks noGrp="1"/>
          </p:cNvSpPr>
          <p:nvPr>
            <p:ph type="ftr" sz="quarter" idx="11"/>
          </p:nvPr>
        </p:nvSpPr>
        <p:spPr/>
        <p:txBody>
          <a:bodyPr/>
          <a:lstStyle/>
          <a:p>
            <a:r>
              <a:rPr lang="en-US" dirty="0"/>
              <a:t>Introduction</a:t>
            </a:r>
          </a:p>
        </p:txBody>
      </p:sp>
      <p:sp>
        <p:nvSpPr>
          <p:cNvPr id="4" name="Slide Number Placeholder 3">
            <a:extLst>
              <a:ext uri="{FF2B5EF4-FFF2-40B4-BE49-F238E27FC236}">
                <a16:creationId xmlns:a16="http://schemas.microsoft.com/office/drawing/2014/main" id="{CDFE246A-7FB2-7037-31BF-1136E9B45E24}"/>
              </a:ext>
            </a:extLst>
          </p:cNvPr>
          <p:cNvSpPr>
            <a:spLocks noGrp="1"/>
          </p:cNvSpPr>
          <p:nvPr>
            <p:ph type="sldNum" sz="quarter" idx="12"/>
          </p:nvPr>
        </p:nvSpPr>
        <p:spPr/>
        <p:txBody>
          <a:bodyPr/>
          <a:lstStyle/>
          <a:p>
            <a:fld id="{3F9EC8A5-C18E-4895-9DA0-8CDC8DCEC096}" type="slidenum">
              <a:rPr lang="en-US" smtClean="0"/>
              <a:t>5</a:t>
            </a:fld>
            <a:endParaRPr lang="en-US"/>
          </a:p>
        </p:txBody>
      </p:sp>
      <p:pic>
        <p:nvPicPr>
          <p:cNvPr id="6" name="Picture 5" descr="A close-up of a lemon&#10;&#10;Description automatically generated">
            <a:extLst>
              <a:ext uri="{FF2B5EF4-FFF2-40B4-BE49-F238E27FC236}">
                <a16:creationId xmlns:a16="http://schemas.microsoft.com/office/drawing/2014/main" id="{FD21520D-0EE8-0206-DDB0-B4E642C0C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3897" y="2003035"/>
            <a:ext cx="2438400" cy="2438400"/>
          </a:xfrm>
          <a:prstGeom prst="rect">
            <a:avLst/>
          </a:prstGeom>
        </p:spPr>
      </p:pic>
      <p:pic>
        <p:nvPicPr>
          <p:cNvPr id="8" name="Picture 7" descr="A white circle on a black background&#10;&#10;Description automatically generated">
            <a:extLst>
              <a:ext uri="{FF2B5EF4-FFF2-40B4-BE49-F238E27FC236}">
                <a16:creationId xmlns:a16="http://schemas.microsoft.com/office/drawing/2014/main" id="{9AE3EFAA-96A8-BA86-AA69-7ED4E6B600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4145" y="359189"/>
            <a:ext cx="2438400" cy="2438400"/>
          </a:xfrm>
          <a:prstGeom prst="rect">
            <a:avLst/>
          </a:prstGeom>
        </p:spPr>
      </p:pic>
      <p:pic>
        <p:nvPicPr>
          <p:cNvPr id="9" name="Picture 8" descr="A close-up of a television screen&#10;&#10;Description automatically generated">
            <a:extLst>
              <a:ext uri="{FF2B5EF4-FFF2-40B4-BE49-F238E27FC236}">
                <a16:creationId xmlns:a16="http://schemas.microsoft.com/office/drawing/2014/main" id="{D3044E33-7E2A-F249-A570-5899D9758E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2457" y="3500918"/>
            <a:ext cx="2438400" cy="2438400"/>
          </a:xfrm>
          <a:prstGeom prst="rect">
            <a:avLst/>
          </a:prstGeom>
        </p:spPr>
      </p:pic>
      <p:sp>
        <p:nvSpPr>
          <p:cNvPr id="16" name="Flowchart: Delay 15">
            <a:extLst>
              <a:ext uri="{FF2B5EF4-FFF2-40B4-BE49-F238E27FC236}">
                <a16:creationId xmlns:a16="http://schemas.microsoft.com/office/drawing/2014/main" id="{62D8E940-6A15-A8EE-9FC5-CA22B960ADD1}"/>
              </a:ext>
            </a:extLst>
          </p:cNvPr>
          <p:cNvSpPr/>
          <p:nvPr/>
        </p:nvSpPr>
        <p:spPr>
          <a:xfrm rot="5400000">
            <a:off x="5377231" y="2382322"/>
            <a:ext cx="1466640" cy="1679826"/>
          </a:xfrm>
          <a:prstGeom prst="flowChartDelay">
            <a:avLst/>
          </a:prstGeom>
          <a:noFill/>
          <a:ln w="28575">
            <a:solidFill>
              <a:srgbClr val="FFD966"/>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ln>
                  <a:solidFill>
                    <a:schemeClr val="tx1"/>
                  </a:solidFill>
                </a:ln>
                <a:solidFill>
                  <a:schemeClr val="tx1"/>
                </a:solidFill>
              </a:rPr>
              <a:t>Diffusion Model</a:t>
            </a:r>
          </a:p>
        </p:txBody>
      </p:sp>
      <p:cxnSp>
        <p:nvCxnSpPr>
          <p:cNvPr id="18" name="Straight Arrow Connector 17">
            <a:extLst>
              <a:ext uri="{FF2B5EF4-FFF2-40B4-BE49-F238E27FC236}">
                <a16:creationId xmlns:a16="http://schemas.microsoft.com/office/drawing/2014/main" id="{BE9A8833-F4AD-CACF-3AC1-EF5CD71D8B4B}"/>
              </a:ext>
            </a:extLst>
          </p:cNvPr>
          <p:cNvCxnSpPr>
            <a:stCxn id="8" idx="3"/>
            <a:endCxn id="16" idx="2"/>
          </p:cNvCxnSpPr>
          <p:nvPr/>
        </p:nvCxnSpPr>
        <p:spPr>
          <a:xfrm>
            <a:off x="4062545" y="1578389"/>
            <a:ext cx="1208093" cy="16438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6FD0B9DB-D802-D32F-08DD-4178C4432EF0}"/>
              </a:ext>
            </a:extLst>
          </p:cNvPr>
          <p:cNvCxnSpPr>
            <a:stCxn id="9" idx="3"/>
            <a:endCxn id="16" idx="2"/>
          </p:cNvCxnSpPr>
          <p:nvPr/>
        </p:nvCxnSpPr>
        <p:spPr>
          <a:xfrm flipV="1">
            <a:off x="4060857" y="3222235"/>
            <a:ext cx="1209781" cy="14978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1AFA5C1D-7039-1BE4-521F-93ECBBD70D6C}"/>
              </a:ext>
            </a:extLst>
          </p:cNvPr>
          <p:cNvCxnSpPr>
            <a:stCxn id="16" idx="0"/>
            <a:endCxn id="6" idx="1"/>
          </p:cNvCxnSpPr>
          <p:nvPr/>
        </p:nvCxnSpPr>
        <p:spPr>
          <a:xfrm>
            <a:off x="6950464" y="3222235"/>
            <a:ext cx="12834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14411C8D-85CD-B6E9-0AAB-224687413319}"/>
              </a:ext>
            </a:extLst>
          </p:cNvPr>
          <p:cNvSpPr txBox="1"/>
          <p:nvPr/>
        </p:nvSpPr>
        <p:spPr>
          <a:xfrm>
            <a:off x="2012855" y="5956280"/>
            <a:ext cx="1679825" cy="369332"/>
          </a:xfrm>
          <a:prstGeom prst="rect">
            <a:avLst/>
          </a:prstGeom>
          <a:noFill/>
        </p:spPr>
        <p:txBody>
          <a:bodyPr wrap="square" rtlCol="0">
            <a:spAutoFit/>
          </a:bodyPr>
          <a:lstStyle/>
          <a:p>
            <a:r>
              <a:rPr lang="en-US" dirty="0"/>
              <a:t>Random Noise</a:t>
            </a:r>
          </a:p>
        </p:txBody>
      </p:sp>
      <p:sp>
        <p:nvSpPr>
          <p:cNvPr id="24" name="TextBox 23">
            <a:extLst>
              <a:ext uri="{FF2B5EF4-FFF2-40B4-BE49-F238E27FC236}">
                <a16:creationId xmlns:a16="http://schemas.microsoft.com/office/drawing/2014/main" id="{4DFC82D5-5365-35ED-03AE-C8261717BD8B}"/>
              </a:ext>
            </a:extLst>
          </p:cNvPr>
          <p:cNvSpPr txBox="1"/>
          <p:nvPr/>
        </p:nvSpPr>
        <p:spPr>
          <a:xfrm>
            <a:off x="2014543" y="2797589"/>
            <a:ext cx="1679825" cy="369332"/>
          </a:xfrm>
          <a:prstGeom prst="rect">
            <a:avLst/>
          </a:prstGeom>
          <a:noFill/>
        </p:spPr>
        <p:txBody>
          <a:bodyPr wrap="square" rtlCol="0">
            <a:spAutoFit/>
          </a:bodyPr>
          <a:lstStyle/>
          <a:p>
            <a:r>
              <a:rPr lang="en-US" dirty="0"/>
              <a:t>Semantic Mask</a:t>
            </a:r>
          </a:p>
        </p:txBody>
      </p:sp>
      <p:sp>
        <p:nvSpPr>
          <p:cNvPr id="26" name="TextBox 25">
            <a:extLst>
              <a:ext uri="{FF2B5EF4-FFF2-40B4-BE49-F238E27FC236}">
                <a16:creationId xmlns:a16="http://schemas.microsoft.com/office/drawing/2014/main" id="{E5650F4F-CC04-08EF-7CAD-516CA50F3E26}"/>
              </a:ext>
            </a:extLst>
          </p:cNvPr>
          <p:cNvSpPr txBox="1"/>
          <p:nvPr/>
        </p:nvSpPr>
        <p:spPr>
          <a:xfrm>
            <a:off x="9015993" y="4441435"/>
            <a:ext cx="874207" cy="369332"/>
          </a:xfrm>
          <a:prstGeom prst="rect">
            <a:avLst/>
          </a:prstGeom>
          <a:noFill/>
        </p:spPr>
        <p:txBody>
          <a:bodyPr wrap="square" rtlCol="0">
            <a:spAutoFit/>
          </a:bodyPr>
          <a:lstStyle/>
          <a:p>
            <a:r>
              <a:rPr lang="en-US" dirty="0"/>
              <a:t>Sample</a:t>
            </a:r>
          </a:p>
        </p:txBody>
      </p:sp>
      <p:sp>
        <p:nvSpPr>
          <p:cNvPr id="27" name="TextBox 26">
            <a:extLst>
              <a:ext uri="{FF2B5EF4-FFF2-40B4-BE49-F238E27FC236}">
                <a16:creationId xmlns:a16="http://schemas.microsoft.com/office/drawing/2014/main" id="{5696B0A5-FBC9-D5DF-3E35-8DFDC8BDCC1A}"/>
              </a:ext>
            </a:extLst>
          </p:cNvPr>
          <p:cNvSpPr txBox="1"/>
          <p:nvPr/>
        </p:nvSpPr>
        <p:spPr>
          <a:xfrm>
            <a:off x="7046771" y="2874378"/>
            <a:ext cx="1086072" cy="369332"/>
          </a:xfrm>
          <a:prstGeom prst="rect">
            <a:avLst/>
          </a:prstGeom>
          <a:noFill/>
        </p:spPr>
        <p:txBody>
          <a:bodyPr wrap="square" rtlCol="0">
            <a:spAutoFit/>
          </a:bodyPr>
          <a:lstStyle/>
          <a:p>
            <a:r>
              <a:rPr lang="en-US" dirty="0"/>
              <a:t>Sampling</a:t>
            </a:r>
          </a:p>
        </p:txBody>
      </p:sp>
      <p:sp>
        <p:nvSpPr>
          <p:cNvPr id="28" name="TextBox 27">
            <a:extLst>
              <a:ext uri="{FF2B5EF4-FFF2-40B4-BE49-F238E27FC236}">
                <a16:creationId xmlns:a16="http://schemas.microsoft.com/office/drawing/2014/main" id="{60858B48-8F36-F6D4-9877-3D8BC698C1A4}"/>
              </a:ext>
            </a:extLst>
          </p:cNvPr>
          <p:cNvSpPr txBox="1"/>
          <p:nvPr/>
        </p:nvSpPr>
        <p:spPr>
          <a:xfrm rot="18702111">
            <a:off x="4192699" y="3647167"/>
            <a:ext cx="684816" cy="369332"/>
          </a:xfrm>
          <a:prstGeom prst="rect">
            <a:avLst/>
          </a:prstGeom>
          <a:noFill/>
        </p:spPr>
        <p:txBody>
          <a:bodyPr wrap="square" rtlCol="0">
            <a:spAutoFit/>
          </a:bodyPr>
          <a:lstStyle/>
          <a:p>
            <a:r>
              <a:rPr lang="en-US" dirty="0"/>
              <a:t>Input</a:t>
            </a:r>
          </a:p>
        </p:txBody>
      </p:sp>
      <p:sp>
        <p:nvSpPr>
          <p:cNvPr id="29" name="TextBox 28">
            <a:extLst>
              <a:ext uri="{FF2B5EF4-FFF2-40B4-BE49-F238E27FC236}">
                <a16:creationId xmlns:a16="http://schemas.microsoft.com/office/drawing/2014/main" id="{B9976687-7E2A-AC07-ED90-9C9F6FF79699}"/>
              </a:ext>
            </a:extLst>
          </p:cNvPr>
          <p:cNvSpPr txBox="1"/>
          <p:nvPr/>
        </p:nvSpPr>
        <p:spPr>
          <a:xfrm rot="3222858">
            <a:off x="4054379" y="1742696"/>
            <a:ext cx="1473240" cy="646331"/>
          </a:xfrm>
          <a:prstGeom prst="rect">
            <a:avLst/>
          </a:prstGeom>
          <a:noFill/>
        </p:spPr>
        <p:txBody>
          <a:bodyPr wrap="square" rtlCol="0">
            <a:spAutoFit/>
          </a:bodyPr>
          <a:lstStyle/>
          <a:p>
            <a:r>
              <a:rPr lang="en-US" b="1" dirty="0"/>
              <a:t>Conditional</a:t>
            </a:r>
            <a:r>
              <a:rPr lang="en-US" dirty="0"/>
              <a:t> </a:t>
            </a:r>
            <a:r>
              <a:rPr lang="en-US" b="1" dirty="0"/>
              <a:t>Information</a:t>
            </a:r>
          </a:p>
        </p:txBody>
      </p:sp>
    </p:spTree>
    <p:extLst>
      <p:ext uri="{BB962C8B-B14F-4D97-AF65-F5344CB8AC3E}">
        <p14:creationId xmlns:p14="http://schemas.microsoft.com/office/powerpoint/2010/main" val="1127955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68DF6-61D3-A889-372A-3577572665A1}"/>
              </a:ext>
            </a:extLst>
          </p:cNvPr>
          <p:cNvSpPr>
            <a:spLocks noGrp="1"/>
          </p:cNvSpPr>
          <p:nvPr>
            <p:ph type="title"/>
          </p:nvPr>
        </p:nvSpPr>
        <p:spPr/>
        <p:txBody>
          <a:bodyPr/>
          <a:lstStyle/>
          <a:p>
            <a:r>
              <a:rPr lang="en-US" dirty="0"/>
              <a:t>Semantic Segmentation</a:t>
            </a:r>
          </a:p>
        </p:txBody>
      </p:sp>
      <p:pic>
        <p:nvPicPr>
          <p:cNvPr id="8" name="Content Placeholder 7" descr="A room with colorful furniture and a lamp&#10;&#10;Description automatically generated">
            <a:extLst>
              <a:ext uri="{FF2B5EF4-FFF2-40B4-BE49-F238E27FC236}">
                <a16:creationId xmlns:a16="http://schemas.microsoft.com/office/drawing/2014/main" id="{21EA846E-1EEC-9EE0-EF8C-B3A8573B0B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02117" y="4427557"/>
            <a:ext cx="2187765" cy="1460412"/>
          </a:xfrm>
        </p:spPr>
      </p:pic>
      <p:sp>
        <p:nvSpPr>
          <p:cNvPr id="4" name="Date Placeholder 3">
            <a:extLst>
              <a:ext uri="{FF2B5EF4-FFF2-40B4-BE49-F238E27FC236}">
                <a16:creationId xmlns:a16="http://schemas.microsoft.com/office/drawing/2014/main" id="{A9A14C4F-F4B0-2FC8-F0A7-18B8D72E3424}"/>
              </a:ext>
            </a:extLst>
          </p:cNvPr>
          <p:cNvSpPr>
            <a:spLocks noGrp="1"/>
          </p:cNvSpPr>
          <p:nvPr>
            <p:ph type="dt" sz="half" idx="10"/>
          </p:nvPr>
        </p:nvSpPr>
        <p:spPr/>
        <p:txBody>
          <a:bodyPr/>
          <a:lstStyle/>
          <a:p>
            <a:r>
              <a:rPr lang="en-US"/>
              <a:t>29/09/2023</a:t>
            </a:r>
          </a:p>
        </p:txBody>
      </p:sp>
      <p:sp>
        <p:nvSpPr>
          <p:cNvPr id="5" name="Footer Placeholder 4">
            <a:extLst>
              <a:ext uri="{FF2B5EF4-FFF2-40B4-BE49-F238E27FC236}">
                <a16:creationId xmlns:a16="http://schemas.microsoft.com/office/drawing/2014/main" id="{FD0D6408-176D-D7F0-507D-8592E8835E3F}"/>
              </a:ext>
            </a:extLst>
          </p:cNvPr>
          <p:cNvSpPr>
            <a:spLocks noGrp="1"/>
          </p:cNvSpPr>
          <p:nvPr>
            <p:ph type="ftr" sz="quarter" idx="11"/>
          </p:nvPr>
        </p:nvSpPr>
        <p:spPr/>
        <p:txBody>
          <a:bodyPr/>
          <a:lstStyle/>
          <a:p>
            <a:r>
              <a:rPr lang="en-US" dirty="0"/>
              <a:t>Semantic Segmentation</a:t>
            </a:r>
          </a:p>
        </p:txBody>
      </p:sp>
      <p:sp>
        <p:nvSpPr>
          <p:cNvPr id="6" name="Slide Number Placeholder 5">
            <a:extLst>
              <a:ext uri="{FF2B5EF4-FFF2-40B4-BE49-F238E27FC236}">
                <a16:creationId xmlns:a16="http://schemas.microsoft.com/office/drawing/2014/main" id="{B53CE587-192F-AD4F-4795-F816DFAA83E4}"/>
              </a:ext>
            </a:extLst>
          </p:cNvPr>
          <p:cNvSpPr>
            <a:spLocks noGrp="1"/>
          </p:cNvSpPr>
          <p:nvPr>
            <p:ph type="sldNum" sz="quarter" idx="12"/>
          </p:nvPr>
        </p:nvSpPr>
        <p:spPr/>
        <p:txBody>
          <a:bodyPr/>
          <a:lstStyle/>
          <a:p>
            <a:fld id="{3F9EC8A5-C18E-4895-9DA0-8CDC8DCEC096}" type="slidenum">
              <a:rPr lang="en-US" smtClean="0"/>
              <a:t>6</a:t>
            </a:fld>
            <a:endParaRPr lang="en-US" dirty="0"/>
          </a:p>
        </p:txBody>
      </p:sp>
      <p:pic>
        <p:nvPicPr>
          <p:cNvPr id="10" name="Picture 9" descr="A colorful cityscape with a moon&#10;&#10;Description automatically generated">
            <a:extLst>
              <a:ext uri="{FF2B5EF4-FFF2-40B4-BE49-F238E27FC236}">
                <a16:creationId xmlns:a16="http://schemas.microsoft.com/office/drawing/2014/main" id="{9D86E9F6-70BB-0391-7F04-C8747401D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3182" y="4427557"/>
            <a:ext cx="2190618" cy="1460412"/>
          </a:xfrm>
          <a:prstGeom prst="rect">
            <a:avLst/>
          </a:prstGeom>
        </p:spPr>
      </p:pic>
      <p:pic>
        <p:nvPicPr>
          <p:cNvPr id="12" name="Picture 11" descr="A living room with a fireplace and a couch&#10;&#10;Description automatically generated">
            <a:extLst>
              <a:ext uri="{FF2B5EF4-FFF2-40B4-BE49-F238E27FC236}">
                <a16:creationId xmlns:a16="http://schemas.microsoft.com/office/drawing/2014/main" id="{CCE5A0FD-78A8-475E-39BA-79E5B55D31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322" y="4427557"/>
            <a:ext cx="2190618" cy="1460412"/>
          </a:xfrm>
          <a:prstGeom prst="rect">
            <a:avLst/>
          </a:prstGeom>
        </p:spPr>
      </p:pic>
      <p:sp>
        <p:nvSpPr>
          <p:cNvPr id="13" name="TextBox 12">
            <a:extLst>
              <a:ext uri="{FF2B5EF4-FFF2-40B4-BE49-F238E27FC236}">
                <a16:creationId xmlns:a16="http://schemas.microsoft.com/office/drawing/2014/main" id="{FE224E98-D352-7E61-CBE5-7CC7B938D842}"/>
              </a:ext>
            </a:extLst>
          </p:cNvPr>
          <p:cNvSpPr txBox="1"/>
          <p:nvPr/>
        </p:nvSpPr>
        <p:spPr>
          <a:xfrm>
            <a:off x="5021651" y="5887969"/>
            <a:ext cx="2148695" cy="292388"/>
          </a:xfrm>
          <a:prstGeom prst="rect">
            <a:avLst/>
          </a:prstGeom>
          <a:noFill/>
        </p:spPr>
        <p:txBody>
          <a:bodyPr wrap="square" rtlCol="0">
            <a:spAutoFit/>
          </a:bodyPr>
          <a:lstStyle/>
          <a:p>
            <a:r>
              <a:rPr lang="en-US" sz="1300" dirty="0"/>
              <a:t>Ground-truth Semantic Mask</a:t>
            </a:r>
          </a:p>
        </p:txBody>
      </p:sp>
      <p:sp>
        <p:nvSpPr>
          <p:cNvPr id="14" name="TextBox 13">
            <a:extLst>
              <a:ext uri="{FF2B5EF4-FFF2-40B4-BE49-F238E27FC236}">
                <a16:creationId xmlns:a16="http://schemas.microsoft.com/office/drawing/2014/main" id="{4C76B0BD-7921-2968-D0BA-18A7DF505586}"/>
              </a:ext>
            </a:extLst>
          </p:cNvPr>
          <p:cNvSpPr txBox="1"/>
          <p:nvPr/>
        </p:nvSpPr>
        <p:spPr>
          <a:xfrm>
            <a:off x="9304880" y="5887969"/>
            <a:ext cx="1907222" cy="292388"/>
          </a:xfrm>
          <a:prstGeom prst="rect">
            <a:avLst/>
          </a:prstGeom>
          <a:noFill/>
        </p:spPr>
        <p:txBody>
          <a:bodyPr wrap="square" rtlCol="0">
            <a:spAutoFit/>
          </a:bodyPr>
          <a:lstStyle/>
          <a:p>
            <a:r>
              <a:rPr lang="en-US" sz="1300" dirty="0"/>
              <a:t>Predicted Semantic Mask</a:t>
            </a:r>
          </a:p>
        </p:txBody>
      </p:sp>
      <p:sp>
        <p:nvSpPr>
          <p:cNvPr id="15" name="TextBox 14">
            <a:extLst>
              <a:ext uri="{FF2B5EF4-FFF2-40B4-BE49-F238E27FC236}">
                <a16:creationId xmlns:a16="http://schemas.microsoft.com/office/drawing/2014/main" id="{028E99D7-D65C-C119-0C71-C9FE1D120FD1}"/>
              </a:ext>
            </a:extLst>
          </p:cNvPr>
          <p:cNvSpPr txBox="1"/>
          <p:nvPr/>
        </p:nvSpPr>
        <p:spPr>
          <a:xfrm>
            <a:off x="1693383" y="5887969"/>
            <a:ext cx="604496" cy="292388"/>
          </a:xfrm>
          <a:prstGeom prst="rect">
            <a:avLst/>
          </a:prstGeom>
          <a:noFill/>
        </p:spPr>
        <p:txBody>
          <a:bodyPr wrap="square" rtlCol="0">
            <a:spAutoFit/>
          </a:bodyPr>
          <a:lstStyle/>
          <a:p>
            <a:r>
              <a:rPr lang="en-US" sz="1300" dirty="0"/>
              <a:t>Image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1CBC4CC-B687-9748-D2EA-008067E5B61E}"/>
                  </a:ext>
                </a:extLst>
              </p:cNvPr>
              <p:cNvSpPr txBox="1"/>
              <p:nvPr/>
            </p:nvSpPr>
            <p:spPr>
              <a:xfrm>
                <a:off x="838200" y="1535629"/>
                <a:ext cx="10515600"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Classification of each pixel of an image</a:t>
                </a:r>
              </a:p>
              <a:p>
                <a:pPr marL="285750" indent="-285750">
                  <a:buFont typeface="Arial" panose="020B0604020202020204" pitchFamily="34" charset="0"/>
                  <a:buChar char="•"/>
                </a:pPr>
                <a:r>
                  <a:rPr lang="en-US" sz="2400" dirty="0"/>
                  <a:t>Labels and predictions are images themselves (semantic masks)</a:t>
                </a:r>
              </a:p>
              <a:p>
                <a:pPr marL="742950" lvl="1" indent="-285750">
                  <a:buFont typeface="Arial" panose="020B0604020202020204" pitchFamily="34" charset="0"/>
                  <a:buChar char="•"/>
                </a:pPr>
                <a:r>
                  <a:rPr lang="en-US" sz="2400" dirty="0"/>
                  <a:t>Raw format is usually grayscale </a:t>
                </a:r>
                <a:r>
                  <a:rPr lang="en-US" sz="2400" dirty="0">
                    <a:sym typeface="Wingdings" panose="05000000000000000000" pitchFamily="2" charset="2"/>
                  </a:rPr>
                  <a:t> </a:t>
                </a:r>
                <a:r>
                  <a:rPr lang="en-US" sz="2400" dirty="0"/>
                  <a:t>class values: </a:t>
                </a:r>
                <a14:m>
                  <m:oMath xmlns:m="http://schemas.openxmlformats.org/officeDocument/2006/math">
                    <m:r>
                      <a:rPr lang="de-DE" sz="2400" b="0" i="0" smtClean="0">
                        <a:latin typeface="Cambria Math" panose="02040503050406030204" pitchFamily="18" charset="0"/>
                      </a:rPr>
                      <m:t>[</m:t>
                    </m:r>
                    <m:r>
                      <a:rPr lang="de-DE" sz="2400" b="0" i="1" smtClean="0">
                        <a:latin typeface="Cambria Math" panose="02040503050406030204" pitchFamily="18" charset="0"/>
                      </a:rPr>
                      <m:t>0,#</m:t>
                    </m:r>
                    <m:r>
                      <a:rPr lang="de-DE" sz="2400" b="0" i="1" smtClean="0">
                        <a:latin typeface="Cambria Math" panose="02040503050406030204" pitchFamily="18" charset="0"/>
                      </a:rPr>
                      <m:t>𝑐𝑙𝑎𝑠𝑠𝑒𝑠</m:t>
                    </m:r>
                    <m:r>
                      <a:rPr lang="de-DE" sz="2400" b="0" i="1" smtClean="0">
                        <a:latin typeface="Cambria Math" panose="02040503050406030204" pitchFamily="18" charset="0"/>
                      </a:rPr>
                      <m:t>)</m:t>
                    </m:r>
                  </m:oMath>
                </a14:m>
                <a:endParaRPr lang="en-US" sz="2400" dirty="0"/>
              </a:p>
              <a:p>
                <a:pPr marL="742950" lvl="1" indent="-285750">
                  <a:buFont typeface="Arial" panose="020B0604020202020204" pitchFamily="34" charset="0"/>
                  <a:buChar char="•"/>
                </a:pPr>
                <a:r>
                  <a:rPr lang="en-US" sz="2400" dirty="0"/>
                  <a:t>Often colored for better visualization</a:t>
                </a:r>
              </a:p>
              <a:p>
                <a:pPr marL="285750" indent="-285750">
                  <a:buFont typeface="Arial" panose="020B0604020202020204" pitchFamily="34" charset="0"/>
                  <a:buChar char="•"/>
                </a:pPr>
                <a:r>
                  <a:rPr lang="en-US" sz="2400" dirty="0"/>
                  <a:t>Important applications:</a:t>
                </a:r>
              </a:p>
              <a:p>
                <a:pPr marL="742950" lvl="1" indent="-285750">
                  <a:buFont typeface="Arial" panose="020B0604020202020204" pitchFamily="34" charset="0"/>
                  <a:buChar char="•"/>
                </a:pPr>
                <a:r>
                  <a:rPr lang="en-US" sz="2400" dirty="0"/>
                  <a:t>scene understanding</a:t>
                </a:r>
              </a:p>
              <a:p>
                <a:pPr marL="742950" lvl="1" indent="-285750">
                  <a:buFont typeface="Arial" panose="020B0604020202020204" pitchFamily="34" charset="0"/>
                  <a:buChar char="•"/>
                </a:pPr>
                <a:r>
                  <a:rPr lang="en-US" sz="2400" b="1" dirty="0"/>
                  <a:t>anomaly/defect detection</a:t>
                </a:r>
              </a:p>
              <a:p>
                <a:pPr marL="285750" indent="-285750">
                  <a:buFont typeface="Arial" panose="020B0604020202020204" pitchFamily="34" charset="0"/>
                  <a:buChar char="•"/>
                </a:pPr>
                <a:endParaRPr lang="en-US" sz="2400" dirty="0"/>
              </a:p>
            </p:txBody>
          </p:sp>
        </mc:Choice>
        <mc:Fallback xmlns="">
          <p:sp>
            <p:nvSpPr>
              <p:cNvPr id="17" name="TextBox 16">
                <a:extLst>
                  <a:ext uri="{FF2B5EF4-FFF2-40B4-BE49-F238E27FC236}">
                    <a16:creationId xmlns:a16="http://schemas.microsoft.com/office/drawing/2014/main" id="{B1CBC4CC-B687-9748-D2EA-008067E5B61E}"/>
                  </a:ext>
                </a:extLst>
              </p:cNvPr>
              <p:cNvSpPr txBox="1">
                <a:spLocks noRot="1" noChangeAspect="1" noMove="1" noResize="1" noEditPoints="1" noAdjustHandles="1" noChangeArrowheads="1" noChangeShapeType="1" noTextEdit="1"/>
              </p:cNvSpPr>
              <p:nvPr/>
            </p:nvSpPr>
            <p:spPr>
              <a:xfrm>
                <a:off x="838200" y="1535629"/>
                <a:ext cx="10515600" cy="3046988"/>
              </a:xfrm>
              <a:prstGeom prst="rect">
                <a:avLst/>
              </a:prstGeom>
              <a:blipFill>
                <a:blip r:embed="rId6"/>
                <a:stretch>
                  <a:fillRect l="-812" t="-1600"/>
                </a:stretch>
              </a:blipFill>
            </p:spPr>
            <p:txBody>
              <a:bodyPr/>
              <a:lstStyle/>
              <a:p>
                <a:r>
                  <a:rPr lang="en-US">
                    <a:noFill/>
                  </a:rPr>
                  <a:t> </a:t>
                </a:r>
              </a:p>
            </p:txBody>
          </p:sp>
        </mc:Fallback>
      </mc:AlternateContent>
    </p:spTree>
    <p:extLst>
      <p:ext uri="{BB962C8B-B14F-4D97-AF65-F5344CB8AC3E}">
        <p14:creationId xmlns:p14="http://schemas.microsoft.com/office/powerpoint/2010/main" val="391093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68DF6-61D3-A889-372A-3577572665A1}"/>
              </a:ext>
            </a:extLst>
          </p:cNvPr>
          <p:cNvSpPr>
            <a:spLocks noGrp="1"/>
          </p:cNvSpPr>
          <p:nvPr>
            <p:ph type="title"/>
          </p:nvPr>
        </p:nvSpPr>
        <p:spPr/>
        <p:txBody>
          <a:bodyPr>
            <a:normAutofit/>
          </a:bodyPr>
          <a:lstStyle/>
          <a:p>
            <a:r>
              <a:rPr lang="en-US" sz="4000" dirty="0"/>
              <a:t>Semantic Segmentation for Defect Detection</a:t>
            </a:r>
          </a:p>
        </p:txBody>
      </p:sp>
      <p:sp>
        <p:nvSpPr>
          <p:cNvPr id="4" name="Date Placeholder 3">
            <a:extLst>
              <a:ext uri="{FF2B5EF4-FFF2-40B4-BE49-F238E27FC236}">
                <a16:creationId xmlns:a16="http://schemas.microsoft.com/office/drawing/2014/main" id="{A9A14C4F-F4B0-2FC8-F0A7-18B8D72E3424}"/>
              </a:ext>
            </a:extLst>
          </p:cNvPr>
          <p:cNvSpPr>
            <a:spLocks noGrp="1"/>
          </p:cNvSpPr>
          <p:nvPr>
            <p:ph type="dt" sz="half" idx="10"/>
          </p:nvPr>
        </p:nvSpPr>
        <p:spPr/>
        <p:txBody>
          <a:bodyPr/>
          <a:lstStyle/>
          <a:p>
            <a:r>
              <a:rPr lang="en-US"/>
              <a:t>29/09/2023</a:t>
            </a:r>
          </a:p>
        </p:txBody>
      </p:sp>
      <p:sp>
        <p:nvSpPr>
          <p:cNvPr id="5" name="Footer Placeholder 4">
            <a:extLst>
              <a:ext uri="{FF2B5EF4-FFF2-40B4-BE49-F238E27FC236}">
                <a16:creationId xmlns:a16="http://schemas.microsoft.com/office/drawing/2014/main" id="{FD0D6408-176D-D7F0-507D-8592E8835E3F}"/>
              </a:ext>
            </a:extLst>
          </p:cNvPr>
          <p:cNvSpPr>
            <a:spLocks noGrp="1"/>
          </p:cNvSpPr>
          <p:nvPr>
            <p:ph type="ftr" sz="quarter" idx="11"/>
          </p:nvPr>
        </p:nvSpPr>
        <p:spPr/>
        <p:txBody>
          <a:bodyPr/>
          <a:lstStyle/>
          <a:p>
            <a:r>
              <a:rPr lang="en-US" dirty="0"/>
              <a:t>Semantic Segmentation</a:t>
            </a:r>
          </a:p>
        </p:txBody>
      </p:sp>
      <p:sp>
        <p:nvSpPr>
          <p:cNvPr id="6" name="Slide Number Placeholder 5">
            <a:extLst>
              <a:ext uri="{FF2B5EF4-FFF2-40B4-BE49-F238E27FC236}">
                <a16:creationId xmlns:a16="http://schemas.microsoft.com/office/drawing/2014/main" id="{B53CE587-192F-AD4F-4795-F816DFAA83E4}"/>
              </a:ext>
            </a:extLst>
          </p:cNvPr>
          <p:cNvSpPr>
            <a:spLocks noGrp="1"/>
          </p:cNvSpPr>
          <p:nvPr>
            <p:ph type="sldNum" sz="quarter" idx="12"/>
          </p:nvPr>
        </p:nvSpPr>
        <p:spPr/>
        <p:txBody>
          <a:bodyPr/>
          <a:lstStyle/>
          <a:p>
            <a:fld id="{3F9EC8A5-C18E-4895-9DA0-8CDC8DCEC096}" type="slidenum">
              <a:rPr lang="en-US" smtClean="0"/>
              <a:t>7</a:t>
            </a:fld>
            <a:endParaRPr lang="en-US" dirty="0"/>
          </a:p>
        </p:txBody>
      </p:sp>
      <p:sp>
        <p:nvSpPr>
          <p:cNvPr id="13" name="TextBox 12">
            <a:extLst>
              <a:ext uri="{FF2B5EF4-FFF2-40B4-BE49-F238E27FC236}">
                <a16:creationId xmlns:a16="http://schemas.microsoft.com/office/drawing/2014/main" id="{FE224E98-D352-7E61-CBE5-7CC7B938D842}"/>
              </a:ext>
            </a:extLst>
          </p:cNvPr>
          <p:cNvSpPr txBox="1"/>
          <p:nvPr/>
        </p:nvSpPr>
        <p:spPr>
          <a:xfrm>
            <a:off x="5021651" y="5887969"/>
            <a:ext cx="2148695" cy="292388"/>
          </a:xfrm>
          <a:prstGeom prst="rect">
            <a:avLst/>
          </a:prstGeom>
          <a:noFill/>
        </p:spPr>
        <p:txBody>
          <a:bodyPr wrap="square" rtlCol="0">
            <a:spAutoFit/>
          </a:bodyPr>
          <a:lstStyle/>
          <a:p>
            <a:r>
              <a:rPr lang="en-US" sz="1300" dirty="0"/>
              <a:t>Ground-truth Semantic Mask</a:t>
            </a:r>
          </a:p>
        </p:txBody>
      </p:sp>
      <p:sp>
        <p:nvSpPr>
          <p:cNvPr id="14" name="TextBox 13">
            <a:extLst>
              <a:ext uri="{FF2B5EF4-FFF2-40B4-BE49-F238E27FC236}">
                <a16:creationId xmlns:a16="http://schemas.microsoft.com/office/drawing/2014/main" id="{4C76B0BD-7921-2968-D0BA-18A7DF505586}"/>
              </a:ext>
            </a:extLst>
          </p:cNvPr>
          <p:cNvSpPr txBox="1"/>
          <p:nvPr/>
        </p:nvSpPr>
        <p:spPr>
          <a:xfrm>
            <a:off x="9304880" y="5887969"/>
            <a:ext cx="1907222" cy="292388"/>
          </a:xfrm>
          <a:prstGeom prst="rect">
            <a:avLst/>
          </a:prstGeom>
          <a:noFill/>
        </p:spPr>
        <p:txBody>
          <a:bodyPr wrap="square" rtlCol="0">
            <a:spAutoFit/>
          </a:bodyPr>
          <a:lstStyle/>
          <a:p>
            <a:r>
              <a:rPr lang="en-US" sz="1300" dirty="0"/>
              <a:t>Predicted Semantic Mask</a:t>
            </a:r>
          </a:p>
        </p:txBody>
      </p:sp>
      <p:sp>
        <p:nvSpPr>
          <p:cNvPr id="15" name="TextBox 14">
            <a:extLst>
              <a:ext uri="{FF2B5EF4-FFF2-40B4-BE49-F238E27FC236}">
                <a16:creationId xmlns:a16="http://schemas.microsoft.com/office/drawing/2014/main" id="{028E99D7-D65C-C119-0C71-C9FE1D120FD1}"/>
              </a:ext>
            </a:extLst>
          </p:cNvPr>
          <p:cNvSpPr txBox="1"/>
          <p:nvPr/>
        </p:nvSpPr>
        <p:spPr>
          <a:xfrm>
            <a:off x="1693383" y="5887969"/>
            <a:ext cx="604496" cy="292388"/>
          </a:xfrm>
          <a:prstGeom prst="rect">
            <a:avLst/>
          </a:prstGeom>
          <a:noFill/>
        </p:spPr>
        <p:txBody>
          <a:bodyPr wrap="square" rtlCol="0">
            <a:spAutoFit/>
          </a:bodyPr>
          <a:lstStyle/>
          <a:p>
            <a:r>
              <a:rPr lang="en-US" sz="1300" dirty="0"/>
              <a:t>Image</a:t>
            </a:r>
          </a:p>
        </p:txBody>
      </p:sp>
      <p:sp>
        <p:nvSpPr>
          <p:cNvPr id="17" name="TextBox 16">
            <a:extLst>
              <a:ext uri="{FF2B5EF4-FFF2-40B4-BE49-F238E27FC236}">
                <a16:creationId xmlns:a16="http://schemas.microsoft.com/office/drawing/2014/main" id="{B1CBC4CC-B687-9748-D2EA-008067E5B61E}"/>
              </a:ext>
            </a:extLst>
          </p:cNvPr>
          <p:cNvSpPr txBox="1"/>
          <p:nvPr/>
        </p:nvSpPr>
        <p:spPr>
          <a:xfrm>
            <a:off x="838200" y="1505437"/>
            <a:ext cx="10515600"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Important for industry</a:t>
            </a:r>
          </a:p>
          <a:p>
            <a:pPr marL="285750" indent="-285750">
              <a:buFont typeface="Arial" panose="020B0604020202020204" pitchFamily="34" charset="0"/>
              <a:buChar char="•"/>
            </a:pPr>
            <a:r>
              <a:rPr lang="en-US" sz="2400" dirty="0"/>
              <a:t>Deep learning models are “data-hungry”</a:t>
            </a:r>
          </a:p>
          <a:p>
            <a:pPr marL="285750" indent="-285750">
              <a:buFont typeface="Arial" panose="020B0604020202020204" pitchFamily="34" charset="0"/>
              <a:buChar char="•"/>
            </a:pPr>
            <a:r>
              <a:rPr lang="en-US" sz="2400" dirty="0"/>
              <a:t>Problems with scarce and imbalanced datasets:</a:t>
            </a:r>
          </a:p>
          <a:p>
            <a:pPr marL="742950" lvl="1" indent="-285750">
              <a:buFont typeface="Arial" panose="020B0604020202020204" pitchFamily="34" charset="0"/>
              <a:buChar char="•"/>
            </a:pPr>
            <a:r>
              <a:rPr lang="en-US" sz="2400" dirty="0"/>
              <a:t>Pixel-precise labelling is time-consuming</a:t>
            </a:r>
          </a:p>
          <a:p>
            <a:pPr marL="742950" lvl="1" indent="-285750">
              <a:buFont typeface="Arial" panose="020B0604020202020204" pitchFamily="34" charset="0"/>
              <a:buChar char="•"/>
            </a:pPr>
            <a:r>
              <a:rPr lang="en-US" sz="2400" dirty="0">
                <a:sym typeface="Wingdings" panose="05000000000000000000" pitchFamily="2" charset="2"/>
              </a:rPr>
              <a:t>Expert assessment is often required </a:t>
            </a:r>
          </a:p>
          <a:p>
            <a:pPr marL="742950" lvl="1" indent="-285750">
              <a:buFont typeface="Arial" panose="020B0604020202020204" pitchFamily="34" charset="0"/>
              <a:buChar char="•"/>
            </a:pPr>
            <a:r>
              <a:rPr lang="en-US" sz="2400" dirty="0">
                <a:sym typeface="Wingdings" panose="05000000000000000000" pitchFamily="2" charset="2"/>
              </a:rPr>
              <a:t>Defects might be rare</a:t>
            </a:r>
          </a:p>
          <a:p>
            <a:pPr marL="342900" indent="-342900">
              <a:buFont typeface="Wingdings" panose="05000000000000000000" pitchFamily="2" charset="2"/>
              <a:buChar char="Ø"/>
            </a:pPr>
            <a:r>
              <a:rPr lang="en-US" sz="2400" b="1" dirty="0"/>
              <a:t>Suitable candidate for the application of recent generative models</a:t>
            </a:r>
            <a:endParaRPr lang="en-US" sz="2400" b="1" dirty="0">
              <a:sym typeface="Wingdings" panose="05000000000000000000" pitchFamily="2" charset="2"/>
            </a:endParaRP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pic>
        <p:nvPicPr>
          <p:cNvPr id="7" name="Picture 6" descr="A yellow circle on a purple background&#10;&#10;Description automatically generated">
            <a:extLst>
              <a:ext uri="{FF2B5EF4-FFF2-40B4-BE49-F238E27FC236}">
                <a16:creationId xmlns:a16="http://schemas.microsoft.com/office/drawing/2014/main" id="{726B66D9-D60C-6E1F-DCCA-8FD5559583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5792" y="4478928"/>
            <a:ext cx="1460412" cy="1460412"/>
          </a:xfrm>
          <a:prstGeom prst="rect">
            <a:avLst/>
          </a:prstGeom>
        </p:spPr>
      </p:pic>
      <p:pic>
        <p:nvPicPr>
          <p:cNvPr id="11" name="Picture 10" descr="A yellow circle on a purple background&#10;&#10;Description automatically generated">
            <a:extLst>
              <a:ext uri="{FF2B5EF4-FFF2-40B4-BE49-F238E27FC236}">
                <a16:creationId xmlns:a16="http://schemas.microsoft.com/office/drawing/2014/main" id="{4B3E99DF-30C8-A753-AA88-21936130D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8285" y="4478928"/>
            <a:ext cx="1460412" cy="1460412"/>
          </a:xfrm>
          <a:prstGeom prst="rect">
            <a:avLst/>
          </a:prstGeom>
        </p:spPr>
      </p:pic>
      <p:pic>
        <p:nvPicPr>
          <p:cNvPr id="18" name="Picture 17" descr="A rotten lemon with mold on it&#10;&#10;Description automatically generated">
            <a:extLst>
              <a:ext uri="{FF2B5EF4-FFF2-40B4-BE49-F238E27FC236}">
                <a16:creationId xmlns:a16="http://schemas.microsoft.com/office/drawing/2014/main" id="{12A0320D-1819-8EB4-65AE-B54FA43140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1484" y="4478928"/>
            <a:ext cx="1460412" cy="1460412"/>
          </a:xfrm>
          <a:prstGeom prst="rect">
            <a:avLst/>
          </a:prstGeom>
        </p:spPr>
      </p:pic>
    </p:spTree>
    <p:extLst>
      <p:ext uri="{BB962C8B-B14F-4D97-AF65-F5344CB8AC3E}">
        <p14:creationId xmlns:p14="http://schemas.microsoft.com/office/powerpoint/2010/main" val="4223258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9E3C0-6FC8-A149-057A-2C0E52B19D3D}"/>
              </a:ext>
            </a:extLst>
          </p:cNvPr>
          <p:cNvSpPr>
            <a:spLocks noGrp="1"/>
          </p:cNvSpPr>
          <p:nvPr>
            <p:ph type="title"/>
          </p:nvPr>
        </p:nvSpPr>
        <p:spPr/>
        <p:txBody>
          <a:bodyPr/>
          <a:lstStyle/>
          <a:p>
            <a:r>
              <a:rPr lang="en-US" dirty="0"/>
              <a:t>Diffusion Models (DMs)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ED85D41-8AB7-FC62-8ABA-B8E15D4C3F79}"/>
                  </a:ext>
                </a:extLst>
              </p:cNvPr>
              <p:cNvSpPr>
                <a:spLocks noGrp="1"/>
              </p:cNvSpPr>
              <p:nvPr>
                <p:ph idx="1"/>
              </p:nvPr>
            </p:nvSpPr>
            <p:spPr>
              <a:xfrm>
                <a:off x="838200" y="1550204"/>
                <a:ext cx="10515600" cy="3007509"/>
              </a:xfrm>
            </p:spPr>
            <p:txBody>
              <a:bodyPr>
                <a:normAutofit fontScale="85000" lnSpcReduction="20000"/>
              </a:bodyPr>
              <a:lstStyle/>
              <a:p>
                <a:r>
                  <a:rPr lang="en-US" sz="2700" dirty="0"/>
                  <a:t>Trained to reverse the previously destroyed structure in data</a:t>
                </a:r>
              </a:p>
              <a:p>
                <a:r>
                  <a:rPr lang="en-US" sz="2700" dirty="0"/>
                  <a:t>Two Markov chains that iteratively convert between two distributions</a:t>
                </a:r>
              </a:p>
              <a:p>
                <a:pPr marL="457200" indent="-457200">
                  <a:buFont typeface="+mj-lt"/>
                  <a:buAutoNum type="arabicPeriod"/>
                </a:pPr>
                <a:r>
                  <a:rPr lang="en-US" sz="2800" b="1" dirty="0"/>
                  <a:t>Forward diffusion: </a:t>
                </a:r>
                <a:r>
                  <a:rPr lang="en-US" sz="2800" dirty="0"/>
                  <a:t> </a:t>
                </a:r>
                <a:r>
                  <a:rPr lang="en-US" dirty="0"/>
                  <a:t>Adds noise to the input image</a:t>
                </a:r>
                <a:endParaRPr lang="en-US" sz="2800" dirty="0"/>
              </a:p>
              <a:p>
                <a:pPr lvl="1"/>
                <a:r>
                  <a:rPr lang="en-US" dirty="0"/>
                  <a:t>Involves Gaussian kernels </a:t>
                </a:r>
                <a14:m>
                  <m:oMath xmlns:m="http://schemas.openxmlformats.org/officeDocument/2006/math">
                    <m:r>
                      <a:rPr lang="de-DE" sz="2100" b="0" i="1" smtClean="0">
                        <a:latin typeface="Cambria Math" panose="02040503050406030204" pitchFamily="18" charset="0"/>
                      </a:rPr>
                      <m:t>𝑞</m:t>
                    </m:r>
                    <m:d>
                      <m:dPr>
                        <m:ctrlPr>
                          <a:rPr lang="de-DE" sz="2100" b="0" i="1" smtClean="0">
                            <a:latin typeface="Cambria Math" panose="02040503050406030204" pitchFamily="18" charset="0"/>
                          </a:rPr>
                        </m:ctrlPr>
                      </m:dPr>
                      <m:e>
                        <m:sSub>
                          <m:sSubPr>
                            <m:ctrlPr>
                              <a:rPr lang="de-DE" sz="2100" b="0" i="1" smtClean="0">
                                <a:latin typeface="Cambria Math" panose="02040503050406030204" pitchFamily="18" charset="0"/>
                              </a:rPr>
                            </m:ctrlPr>
                          </m:sSubPr>
                          <m:e>
                            <m:r>
                              <a:rPr lang="de-DE" sz="2100" b="1" i="1" smtClean="0">
                                <a:latin typeface="Cambria Math" panose="02040503050406030204" pitchFamily="18" charset="0"/>
                              </a:rPr>
                              <m:t>𝒙</m:t>
                            </m:r>
                          </m:e>
                          <m:sub>
                            <m:r>
                              <a:rPr lang="de-DE" sz="2100" b="0" i="1" smtClean="0">
                                <a:latin typeface="Cambria Math" panose="02040503050406030204" pitchFamily="18" charset="0"/>
                              </a:rPr>
                              <m:t>𝑡</m:t>
                            </m:r>
                          </m:sub>
                        </m:sSub>
                      </m:e>
                      <m:e>
                        <m:sSub>
                          <m:sSubPr>
                            <m:ctrlPr>
                              <a:rPr lang="de-DE" sz="2100" b="0" i="1" smtClean="0">
                                <a:latin typeface="Cambria Math" panose="02040503050406030204" pitchFamily="18" charset="0"/>
                              </a:rPr>
                            </m:ctrlPr>
                          </m:sSubPr>
                          <m:e>
                            <m:r>
                              <a:rPr lang="de-DE" sz="2100" b="1" i="1" smtClean="0">
                                <a:latin typeface="Cambria Math" panose="02040503050406030204" pitchFamily="18" charset="0"/>
                              </a:rPr>
                              <m:t>𝒙</m:t>
                            </m:r>
                          </m:e>
                          <m:sub>
                            <m:r>
                              <a:rPr lang="de-DE" sz="2100" b="0" i="1" smtClean="0">
                                <a:latin typeface="Cambria Math" panose="02040503050406030204" pitchFamily="18" charset="0"/>
                              </a:rPr>
                              <m:t>𝑡</m:t>
                            </m:r>
                            <m:r>
                              <a:rPr lang="de-DE" sz="2100" b="0" i="1" smtClean="0">
                                <a:latin typeface="Cambria Math" panose="02040503050406030204" pitchFamily="18" charset="0"/>
                              </a:rPr>
                              <m:t>−1</m:t>
                            </m:r>
                          </m:sub>
                        </m:sSub>
                      </m:e>
                    </m:d>
                    <m:r>
                      <a:rPr lang="de-DE" sz="2100" b="0" i="1" smtClean="0">
                        <a:latin typeface="Cambria Math" panose="02040503050406030204" pitchFamily="18" charset="0"/>
                      </a:rPr>
                      <m:t>=</m:t>
                    </m:r>
                    <m:r>
                      <a:rPr lang="de-DE" sz="2100" b="0" i="1" smtClean="0">
                        <a:latin typeface="Cambria Math" panose="02040503050406030204" pitchFamily="18" charset="0"/>
                      </a:rPr>
                      <m:t>𝑁</m:t>
                    </m:r>
                    <m:d>
                      <m:dPr>
                        <m:ctrlPr>
                          <a:rPr lang="de-DE" sz="2100" b="0" i="1" smtClean="0">
                            <a:latin typeface="Cambria Math" panose="02040503050406030204" pitchFamily="18" charset="0"/>
                          </a:rPr>
                        </m:ctrlPr>
                      </m:dPr>
                      <m:e>
                        <m:sSub>
                          <m:sSubPr>
                            <m:ctrlPr>
                              <a:rPr lang="de-DE" sz="2100" b="0" i="1" smtClean="0">
                                <a:latin typeface="Cambria Math" panose="02040503050406030204" pitchFamily="18" charset="0"/>
                              </a:rPr>
                            </m:ctrlPr>
                          </m:sSubPr>
                          <m:e>
                            <m:r>
                              <a:rPr lang="de-DE" sz="2100" b="1" i="1" smtClean="0">
                                <a:latin typeface="Cambria Math" panose="02040503050406030204" pitchFamily="18" charset="0"/>
                              </a:rPr>
                              <m:t>𝒙</m:t>
                            </m:r>
                          </m:e>
                          <m:sub>
                            <m:r>
                              <a:rPr lang="de-DE" sz="2100" b="0" i="1" smtClean="0">
                                <a:latin typeface="Cambria Math" panose="02040503050406030204" pitchFamily="18" charset="0"/>
                              </a:rPr>
                              <m:t>𝑡</m:t>
                            </m:r>
                          </m:sub>
                        </m:sSub>
                        <m:r>
                          <a:rPr lang="de-DE" sz="2100" b="0" i="1" smtClean="0">
                            <a:latin typeface="Cambria Math" panose="02040503050406030204" pitchFamily="18" charset="0"/>
                          </a:rPr>
                          <m:t>;</m:t>
                        </m:r>
                        <m:sSub>
                          <m:sSubPr>
                            <m:ctrlPr>
                              <a:rPr lang="de-DE" sz="2100" b="0" i="1" smtClean="0">
                                <a:latin typeface="Cambria Math" panose="02040503050406030204" pitchFamily="18" charset="0"/>
                              </a:rPr>
                            </m:ctrlPr>
                          </m:sSubPr>
                          <m:e>
                            <m:r>
                              <a:rPr lang="de-DE" sz="2100" b="1" i="1" smtClean="0">
                                <a:latin typeface="Cambria Math" panose="02040503050406030204" pitchFamily="18" charset="0"/>
                              </a:rPr>
                              <m:t>𝒙</m:t>
                            </m:r>
                          </m:e>
                          <m:sub>
                            <m:r>
                              <a:rPr lang="de-DE" sz="2100" b="0" i="1" smtClean="0">
                                <a:latin typeface="Cambria Math" panose="02040503050406030204" pitchFamily="18" charset="0"/>
                              </a:rPr>
                              <m:t>𝑡</m:t>
                            </m:r>
                            <m:r>
                              <a:rPr lang="de-DE" sz="2100" b="0" i="1" smtClean="0">
                                <a:latin typeface="Cambria Math" panose="02040503050406030204" pitchFamily="18" charset="0"/>
                              </a:rPr>
                              <m:t>−1</m:t>
                            </m:r>
                          </m:sub>
                        </m:sSub>
                        <m:rad>
                          <m:radPr>
                            <m:degHide m:val="on"/>
                            <m:ctrlPr>
                              <a:rPr lang="de-DE" sz="2100" b="0" i="1" smtClean="0">
                                <a:latin typeface="Cambria Math" panose="02040503050406030204" pitchFamily="18" charset="0"/>
                              </a:rPr>
                            </m:ctrlPr>
                          </m:radPr>
                          <m:deg/>
                          <m:e>
                            <m:r>
                              <a:rPr lang="de-DE" sz="2100" b="0" i="1" smtClean="0">
                                <a:latin typeface="Cambria Math" panose="02040503050406030204" pitchFamily="18" charset="0"/>
                              </a:rPr>
                              <m:t>1−</m:t>
                            </m:r>
                            <m:sSub>
                              <m:sSubPr>
                                <m:ctrlPr>
                                  <a:rPr lang="de-DE" sz="2100" b="0" i="1" smtClean="0">
                                    <a:latin typeface="Cambria Math" panose="02040503050406030204" pitchFamily="18" charset="0"/>
                                  </a:rPr>
                                </m:ctrlPr>
                              </m:sSubPr>
                              <m:e>
                                <m:r>
                                  <a:rPr lang="de-DE" sz="2100" b="0" i="1" smtClean="0">
                                    <a:latin typeface="Cambria Math" panose="02040503050406030204" pitchFamily="18" charset="0"/>
                                  </a:rPr>
                                  <m:t>𝛽</m:t>
                                </m:r>
                              </m:e>
                              <m:sub>
                                <m:r>
                                  <a:rPr lang="de-DE" sz="2100" b="0" i="1" smtClean="0">
                                    <a:latin typeface="Cambria Math" panose="02040503050406030204" pitchFamily="18" charset="0"/>
                                  </a:rPr>
                                  <m:t>𝑡</m:t>
                                </m:r>
                              </m:sub>
                            </m:sSub>
                          </m:e>
                        </m:rad>
                        <m:r>
                          <a:rPr lang="de-DE" sz="2100" b="0" i="1" smtClean="0">
                            <a:latin typeface="Cambria Math" panose="02040503050406030204" pitchFamily="18" charset="0"/>
                          </a:rPr>
                          <m:t>,</m:t>
                        </m:r>
                        <m:r>
                          <a:rPr lang="de-DE" sz="2100" b="1" i="1" smtClean="0">
                            <a:latin typeface="Cambria Math" panose="02040503050406030204" pitchFamily="18" charset="0"/>
                          </a:rPr>
                          <m:t>𝑰</m:t>
                        </m:r>
                        <m:sSub>
                          <m:sSubPr>
                            <m:ctrlPr>
                              <a:rPr lang="de-DE" sz="2100" b="0" i="1" smtClean="0">
                                <a:latin typeface="Cambria Math" panose="02040503050406030204" pitchFamily="18" charset="0"/>
                              </a:rPr>
                            </m:ctrlPr>
                          </m:sSubPr>
                          <m:e>
                            <m:r>
                              <a:rPr lang="de-DE" sz="2100" b="0" i="1" smtClean="0">
                                <a:latin typeface="Cambria Math" panose="02040503050406030204" pitchFamily="18" charset="0"/>
                              </a:rPr>
                              <m:t>𝛽</m:t>
                            </m:r>
                          </m:e>
                          <m:sub>
                            <m:r>
                              <a:rPr lang="de-DE" sz="2100" b="0" i="1" smtClean="0">
                                <a:latin typeface="Cambria Math" panose="02040503050406030204" pitchFamily="18" charset="0"/>
                              </a:rPr>
                              <m:t>𝑡</m:t>
                            </m:r>
                          </m:sub>
                        </m:sSub>
                      </m:e>
                    </m:d>
                    <m:r>
                      <a:rPr lang="de-DE" sz="2100" b="0" i="0" smtClean="0">
                        <a:latin typeface="Cambria Math" panose="02040503050406030204" pitchFamily="18" charset="0"/>
                      </a:rPr>
                      <m:t> </m:t>
                    </m:r>
                  </m:oMath>
                </a14:m>
                <a:endParaRPr lang="de-DE" sz="2100" b="0" dirty="0"/>
              </a:p>
              <a:p>
                <a:pPr lvl="1"/>
                <a:r>
                  <a:rPr lang="en-US" dirty="0"/>
                  <a:t>Transforms a sample </a:t>
                </a:r>
                <a14:m>
                  <m:oMath xmlns:m="http://schemas.openxmlformats.org/officeDocument/2006/math">
                    <m:sSub>
                      <m:sSubPr>
                        <m:ctrlPr>
                          <a:rPr lang="de-DE" sz="2100" b="0" i="1" smtClean="0">
                            <a:latin typeface="Cambria Math" panose="02040503050406030204" pitchFamily="18" charset="0"/>
                          </a:rPr>
                        </m:ctrlPr>
                      </m:sSubPr>
                      <m:e>
                        <m:r>
                          <a:rPr lang="de-DE" sz="2100" b="1" i="1" smtClean="0">
                            <a:latin typeface="Cambria Math" panose="02040503050406030204" pitchFamily="18" charset="0"/>
                          </a:rPr>
                          <m:t>𝒙</m:t>
                        </m:r>
                      </m:e>
                      <m:sub>
                        <m:r>
                          <a:rPr lang="de-DE" sz="2100" b="0" i="1" smtClean="0">
                            <a:latin typeface="Cambria Math" panose="02040503050406030204" pitchFamily="18" charset="0"/>
                          </a:rPr>
                          <m:t>0</m:t>
                        </m:r>
                      </m:sub>
                    </m:sSub>
                  </m:oMath>
                </a14:m>
                <a:r>
                  <a:rPr lang="en-US" dirty="0"/>
                  <a:t> from the data distribution </a:t>
                </a:r>
                <a14:m>
                  <m:oMath xmlns:m="http://schemas.openxmlformats.org/officeDocument/2006/math">
                    <m:sSub>
                      <m:sSubPr>
                        <m:ctrlPr>
                          <a:rPr lang="de-DE" sz="2100" i="1">
                            <a:latin typeface="Cambria Math" panose="02040503050406030204" pitchFamily="18" charset="0"/>
                          </a:rPr>
                        </m:ctrlPr>
                      </m:sSubPr>
                      <m:e>
                        <m:r>
                          <a:rPr lang="de-DE" sz="2100" b="0" i="1" smtClean="0">
                            <a:latin typeface="Cambria Math" panose="02040503050406030204" pitchFamily="18" charset="0"/>
                          </a:rPr>
                          <m:t>𝑝</m:t>
                        </m:r>
                        <m:r>
                          <a:rPr lang="de-DE" sz="2100" b="0" i="1" smtClean="0">
                            <a:latin typeface="Cambria Math" panose="02040503050406030204" pitchFamily="18" charset="0"/>
                          </a:rPr>
                          <m:t>(</m:t>
                        </m:r>
                        <m:r>
                          <a:rPr lang="de-DE" sz="2100" b="1" i="1">
                            <a:latin typeface="Cambria Math" panose="02040503050406030204" pitchFamily="18" charset="0"/>
                          </a:rPr>
                          <m:t>𝒙</m:t>
                        </m:r>
                      </m:e>
                      <m:sub>
                        <m:r>
                          <a:rPr lang="de-DE" sz="2100" i="1">
                            <a:latin typeface="Cambria Math" panose="02040503050406030204" pitchFamily="18" charset="0"/>
                          </a:rPr>
                          <m:t>0</m:t>
                        </m:r>
                      </m:sub>
                    </m:sSub>
                    <m:r>
                      <a:rPr lang="de-DE" sz="2100" b="0" i="1" smtClean="0">
                        <a:latin typeface="Cambria Math" panose="02040503050406030204" pitchFamily="18" charset="0"/>
                      </a:rPr>
                      <m:t>)</m:t>
                    </m:r>
                  </m:oMath>
                </a14:m>
                <a:r>
                  <a:rPr lang="en-US" sz="2100" dirty="0"/>
                  <a:t> </a:t>
                </a:r>
                <a:r>
                  <a:rPr lang="en-US" dirty="0"/>
                  <a:t>to random noise in </a:t>
                </a:r>
                <a14:m>
                  <m:oMath xmlns:m="http://schemas.openxmlformats.org/officeDocument/2006/math">
                    <m:r>
                      <a:rPr lang="de-DE" b="0" i="1" smtClean="0">
                        <a:latin typeface="Cambria Math" panose="02040503050406030204" pitchFamily="18" charset="0"/>
                      </a:rPr>
                      <m:t>𝑇</m:t>
                    </m:r>
                  </m:oMath>
                </a14:m>
                <a:r>
                  <a:rPr lang="en-US" dirty="0"/>
                  <a:t> steps.</a:t>
                </a:r>
                <a:endParaRPr lang="en-US" sz="2800" dirty="0"/>
              </a:p>
              <a:p>
                <a:pPr marL="457200" indent="-457200">
                  <a:buFont typeface="+mj-lt"/>
                  <a:buAutoNum type="arabicPeriod"/>
                </a:pPr>
                <a:r>
                  <a:rPr lang="en-US" sz="2800" b="1" dirty="0"/>
                  <a:t>Backward (Reverse) Diffusion: </a:t>
                </a:r>
                <a:r>
                  <a:rPr lang="en-US" dirty="0"/>
                  <a:t>Learns to remove the added noise</a:t>
                </a:r>
                <a:endParaRPr lang="en-US" sz="2800" b="1" dirty="0"/>
              </a:p>
              <a:p>
                <a:pPr lvl="1"/>
                <a:r>
                  <a:rPr lang="en-US" dirty="0"/>
                  <a:t>Gaussian kernels with small diffusion rates (</a:t>
                </a:r>
                <a14:m>
                  <m:oMath xmlns:m="http://schemas.openxmlformats.org/officeDocument/2006/math">
                    <m:r>
                      <a:rPr lang="de-DE" sz="2100" b="0" i="1" smtClean="0">
                        <a:latin typeface="Cambria Math" panose="02040503050406030204" pitchFamily="18" charset="0"/>
                      </a:rPr>
                      <m:t>𝛽</m:t>
                    </m:r>
                  </m:oMath>
                </a14:m>
                <a:r>
                  <a:rPr lang="en-US" dirty="0"/>
                  <a:t>s) allow to use Gaussians again </a:t>
                </a:r>
              </a:p>
              <a:p>
                <a:pPr lvl="1"/>
                <a:r>
                  <a:rPr lang="en-US" dirty="0"/>
                  <a:t>Thus, requires to learn the parameters </a:t>
                </a:r>
                <a14:m>
                  <m:oMath xmlns:m="http://schemas.openxmlformats.org/officeDocument/2006/math">
                    <m:sSub>
                      <m:sSubPr>
                        <m:ctrlPr>
                          <a:rPr lang="de-DE" sz="2100" b="0" i="1" dirty="0" smtClean="0">
                            <a:latin typeface="Cambria Math" panose="02040503050406030204" pitchFamily="18" charset="0"/>
                          </a:rPr>
                        </m:ctrlPr>
                      </m:sSubPr>
                      <m:e>
                        <m:r>
                          <a:rPr lang="de-DE" sz="2100" b="1" i="1" dirty="0" smtClean="0">
                            <a:latin typeface="Cambria Math" panose="02040503050406030204" pitchFamily="18" charset="0"/>
                          </a:rPr>
                          <m:t>𝝁</m:t>
                        </m:r>
                      </m:e>
                      <m:sub>
                        <m:r>
                          <a:rPr lang="el-GR" sz="2100" i="1" dirty="0" smtClean="0">
                            <a:latin typeface="Cambria Math" panose="02040503050406030204" pitchFamily="18" charset="0"/>
                          </a:rPr>
                          <m:t>𝜃</m:t>
                        </m:r>
                      </m:sub>
                    </m:sSub>
                    <m:r>
                      <a:rPr lang="el-GR" sz="2100" i="1" dirty="0" smtClean="0">
                        <a:latin typeface="Cambria Math" panose="02040503050406030204" pitchFamily="18" charset="0"/>
                      </a:rPr>
                      <m:t>(</m:t>
                    </m:r>
                    <m:sSub>
                      <m:sSubPr>
                        <m:ctrlPr>
                          <a:rPr lang="de-DE" sz="2100" b="1" i="1" dirty="0" smtClean="0">
                            <a:latin typeface="Cambria Math" panose="02040503050406030204" pitchFamily="18" charset="0"/>
                          </a:rPr>
                        </m:ctrlPr>
                      </m:sSubPr>
                      <m:e>
                        <m:r>
                          <a:rPr lang="en-US" sz="2100" b="1" i="1" dirty="0" err="1">
                            <a:latin typeface="Cambria Math" panose="02040503050406030204" pitchFamily="18" charset="0"/>
                          </a:rPr>
                          <m:t>𝒙</m:t>
                        </m:r>
                      </m:e>
                      <m:sub>
                        <m:r>
                          <a:rPr lang="de-DE" sz="2100" b="0" i="1" dirty="0" smtClean="0">
                            <a:latin typeface="Cambria Math" panose="02040503050406030204" pitchFamily="18" charset="0"/>
                          </a:rPr>
                          <m:t>𝑡</m:t>
                        </m:r>
                      </m:sub>
                    </m:sSub>
                    <m:r>
                      <a:rPr lang="en-US" sz="2100" i="1" dirty="0">
                        <a:latin typeface="Cambria Math" panose="02040503050406030204" pitchFamily="18" charset="0"/>
                      </a:rPr>
                      <m:t>, </m:t>
                    </m:r>
                    <m:r>
                      <a:rPr lang="en-US" sz="2100" i="1" dirty="0">
                        <a:latin typeface="Cambria Math" panose="02040503050406030204" pitchFamily="18" charset="0"/>
                      </a:rPr>
                      <m:t>𝑡</m:t>
                    </m:r>
                    <m:r>
                      <a:rPr lang="en-US" sz="2100" i="1" dirty="0">
                        <a:latin typeface="Cambria Math" panose="02040503050406030204" pitchFamily="18" charset="0"/>
                      </a:rPr>
                      <m:t>) </m:t>
                    </m:r>
                  </m:oMath>
                </a14:m>
                <a:r>
                  <a:rPr lang="en-US" dirty="0"/>
                  <a:t>and </a:t>
                </a:r>
                <a14:m>
                  <m:oMath xmlns:m="http://schemas.openxmlformats.org/officeDocument/2006/math">
                    <m:sSub>
                      <m:sSubPr>
                        <m:ctrlPr>
                          <a:rPr lang="de-DE" sz="2100" b="1" i="1" smtClean="0">
                            <a:latin typeface="Cambria Math" panose="02040503050406030204" pitchFamily="18" charset="0"/>
                          </a:rPr>
                        </m:ctrlPr>
                      </m:sSubPr>
                      <m:e>
                        <m:r>
                          <a:rPr lang="de-DE" sz="2100" b="1" i="0" smtClean="0">
                            <a:latin typeface="Cambria Math" panose="02040503050406030204" pitchFamily="18" charset="0"/>
                          </a:rPr>
                          <m:t>𝚺</m:t>
                        </m:r>
                      </m:e>
                      <m:sub>
                        <m:r>
                          <a:rPr lang="de-DE" sz="2100" b="0" i="1" smtClean="0">
                            <a:latin typeface="Cambria Math" panose="02040503050406030204" pitchFamily="18" charset="0"/>
                          </a:rPr>
                          <m:t>𝜃</m:t>
                        </m:r>
                      </m:sub>
                    </m:sSub>
                    <m:r>
                      <a:rPr lang="de-DE" sz="2100" b="1" i="1" smtClean="0">
                        <a:latin typeface="Cambria Math" panose="02040503050406030204" pitchFamily="18" charset="0"/>
                      </a:rPr>
                      <m:t>(</m:t>
                    </m:r>
                    <m:sSub>
                      <m:sSubPr>
                        <m:ctrlPr>
                          <a:rPr lang="de-DE" sz="2100" b="1" i="1" smtClean="0">
                            <a:latin typeface="Cambria Math" panose="02040503050406030204" pitchFamily="18" charset="0"/>
                          </a:rPr>
                        </m:ctrlPr>
                      </m:sSubPr>
                      <m:e>
                        <m:r>
                          <a:rPr lang="de-DE" sz="2100" b="1" i="1" smtClean="0">
                            <a:latin typeface="Cambria Math" panose="02040503050406030204" pitchFamily="18" charset="0"/>
                          </a:rPr>
                          <m:t>𝒙</m:t>
                        </m:r>
                      </m:e>
                      <m:sub>
                        <m:r>
                          <a:rPr lang="de-DE" sz="2100" b="0" i="1" smtClean="0">
                            <a:latin typeface="Cambria Math" panose="02040503050406030204" pitchFamily="18" charset="0"/>
                          </a:rPr>
                          <m:t>𝑡</m:t>
                        </m:r>
                      </m:sub>
                    </m:sSub>
                    <m:r>
                      <a:rPr lang="de-DE" sz="2100" b="1" i="1" smtClean="0">
                        <a:latin typeface="Cambria Math" panose="02040503050406030204" pitchFamily="18" charset="0"/>
                      </a:rPr>
                      <m:t>, </m:t>
                    </m:r>
                    <m:r>
                      <a:rPr lang="de-DE" sz="2100" b="0" i="1" smtClean="0">
                        <a:latin typeface="Cambria Math" panose="02040503050406030204" pitchFamily="18" charset="0"/>
                      </a:rPr>
                      <m:t>𝑡</m:t>
                    </m:r>
                    <m:r>
                      <a:rPr lang="de-DE" sz="2100" b="0" i="1" smtClean="0">
                        <a:latin typeface="Cambria Math" panose="02040503050406030204" pitchFamily="18" charset="0"/>
                      </a:rPr>
                      <m:t>)</m:t>
                    </m:r>
                  </m:oMath>
                </a14:m>
                <a:r>
                  <a:rPr lang="en-US" sz="2100" dirty="0"/>
                  <a:t> </a:t>
                </a:r>
                <a:r>
                  <a:rPr lang="en-US" dirty="0"/>
                  <a:t>of the reverse diffusion kernel </a:t>
                </a:r>
                <a14:m>
                  <m:oMath xmlns:m="http://schemas.openxmlformats.org/officeDocument/2006/math">
                    <m:r>
                      <a:rPr lang="en-US" sz="2100" i="1" dirty="0" smtClean="0">
                        <a:latin typeface="Cambria Math" panose="02040503050406030204" pitchFamily="18" charset="0"/>
                      </a:rPr>
                      <m:t>𝑝</m:t>
                    </m:r>
                    <m:d>
                      <m:dPr>
                        <m:ctrlPr>
                          <a:rPr lang="en-US" sz="2100" i="1" dirty="0" smtClean="0">
                            <a:latin typeface="Cambria Math" panose="02040503050406030204" pitchFamily="18" charset="0"/>
                          </a:rPr>
                        </m:ctrlPr>
                      </m:dPr>
                      <m:e>
                        <m:sSub>
                          <m:sSubPr>
                            <m:ctrlPr>
                              <a:rPr lang="de-DE" sz="2100" b="0" i="1" dirty="0" smtClean="0">
                                <a:latin typeface="Cambria Math" panose="02040503050406030204" pitchFamily="18" charset="0"/>
                              </a:rPr>
                            </m:ctrlPr>
                          </m:sSubPr>
                          <m:e>
                            <m:r>
                              <a:rPr lang="en-US" sz="2100" b="1" i="1" dirty="0" smtClean="0">
                                <a:latin typeface="Cambria Math" panose="02040503050406030204" pitchFamily="18" charset="0"/>
                              </a:rPr>
                              <m:t>𝒙</m:t>
                            </m:r>
                          </m:e>
                          <m:sub>
                            <m:r>
                              <a:rPr lang="en-US" sz="2100" i="1" dirty="0" smtClean="0">
                                <a:latin typeface="Cambria Math" panose="02040503050406030204" pitchFamily="18" charset="0"/>
                              </a:rPr>
                              <m:t>𝑡</m:t>
                            </m:r>
                            <m:r>
                              <a:rPr lang="de-DE" sz="2100" b="0" i="1" dirty="0" smtClean="0">
                                <a:latin typeface="Cambria Math" panose="02040503050406030204" pitchFamily="18" charset="0"/>
                              </a:rPr>
                              <m:t>−1</m:t>
                            </m:r>
                          </m:sub>
                        </m:sSub>
                      </m:e>
                      <m:e>
                        <m:sSub>
                          <m:sSubPr>
                            <m:ctrlPr>
                              <a:rPr lang="de-DE" sz="2100" b="0" i="1" dirty="0" smtClean="0">
                                <a:latin typeface="Cambria Math" panose="02040503050406030204" pitchFamily="18" charset="0"/>
                              </a:rPr>
                            </m:ctrlPr>
                          </m:sSubPr>
                          <m:e>
                            <m:r>
                              <a:rPr lang="en-US" sz="2100" b="1" i="1" dirty="0" smtClean="0">
                                <a:latin typeface="Cambria Math" panose="02040503050406030204" pitchFamily="18" charset="0"/>
                              </a:rPr>
                              <m:t>𝒙</m:t>
                            </m:r>
                          </m:e>
                          <m:sub>
                            <m:r>
                              <a:rPr lang="en-US" sz="2100" i="1" dirty="0" smtClean="0">
                                <a:latin typeface="Cambria Math" panose="02040503050406030204" pitchFamily="18" charset="0"/>
                              </a:rPr>
                              <m:t>𝑡</m:t>
                            </m:r>
                          </m:sub>
                        </m:sSub>
                      </m:e>
                    </m:d>
                    <m:r>
                      <a:rPr lang="de-DE" sz="2100" b="0" i="1" dirty="0" smtClean="0">
                        <a:latin typeface="Cambria Math" panose="02040503050406030204" pitchFamily="18" charset="0"/>
                      </a:rPr>
                      <m:t>=</m:t>
                    </m:r>
                    <m:r>
                      <a:rPr lang="en-US" sz="2100" i="1" dirty="0" smtClean="0">
                        <a:latin typeface="Cambria Math" panose="02040503050406030204" pitchFamily="18" charset="0"/>
                      </a:rPr>
                      <m:t>𝑁</m:t>
                    </m:r>
                    <m:r>
                      <a:rPr lang="en-US" sz="2100" i="1" dirty="0" smtClean="0">
                        <a:latin typeface="Cambria Math" panose="02040503050406030204" pitchFamily="18" charset="0"/>
                      </a:rPr>
                      <m:t>(</m:t>
                    </m:r>
                    <m:sSub>
                      <m:sSubPr>
                        <m:ctrlPr>
                          <a:rPr lang="de-DE" sz="2100" b="0" i="1" dirty="0" smtClean="0">
                            <a:latin typeface="Cambria Math" panose="02040503050406030204" pitchFamily="18" charset="0"/>
                          </a:rPr>
                        </m:ctrlPr>
                      </m:sSubPr>
                      <m:e>
                        <m:r>
                          <a:rPr lang="en-US" sz="2100" b="1" i="1" dirty="0" smtClean="0">
                            <a:latin typeface="Cambria Math" panose="02040503050406030204" pitchFamily="18" charset="0"/>
                          </a:rPr>
                          <m:t>𝒙</m:t>
                        </m:r>
                      </m:e>
                      <m:sub>
                        <m:r>
                          <a:rPr lang="en-US" sz="2100" i="1" dirty="0" smtClean="0">
                            <a:latin typeface="Cambria Math" panose="02040503050406030204" pitchFamily="18" charset="0"/>
                          </a:rPr>
                          <m:t>𝑡</m:t>
                        </m:r>
                        <m:r>
                          <a:rPr lang="de-DE" sz="2100" b="0" i="1" dirty="0" smtClean="0">
                            <a:latin typeface="Cambria Math" panose="02040503050406030204" pitchFamily="18" charset="0"/>
                          </a:rPr>
                          <m:t>−1</m:t>
                        </m:r>
                      </m:sub>
                    </m:sSub>
                    <m:r>
                      <a:rPr lang="en-US" sz="2100" i="1" dirty="0" smtClean="0">
                        <a:latin typeface="Cambria Math" panose="02040503050406030204" pitchFamily="18" charset="0"/>
                      </a:rPr>
                      <m:t>;</m:t>
                    </m:r>
                    <m:sSub>
                      <m:sSubPr>
                        <m:ctrlPr>
                          <a:rPr lang="de-DE" sz="2100" b="0" i="1" dirty="0" smtClean="0">
                            <a:latin typeface="Cambria Math" panose="02040503050406030204" pitchFamily="18" charset="0"/>
                          </a:rPr>
                        </m:ctrlPr>
                      </m:sSubPr>
                      <m:e>
                        <m:r>
                          <a:rPr lang="de-DE" sz="2100" b="1" i="1" dirty="0" smtClean="0">
                            <a:latin typeface="Cambria Math" panose="02040503050406030204" pitchFamily="18" charset="0"/>
                          </a:rPr>
                          <m:t>𝝁</m:t>
                        </m:r>
                      </m:e>
                      <m:sub>
                        <m:r>
                          <a:rPr lang="de-DE" sz="2100" b="0" i="1" dirty="0" smtClean="0">
                            <a:latin typeface="Cambria Math" panose="02040503050406030204" pitchFamily="18" charset="0"/>
                          </a:rPr>
                          <m:t>𝜃</m:t>
                        </m:r>
                      </m:sub>
                    </m:sSub>
                    <m:r>
                      <a:rPr lang="el-GR" sz="2100" i="1" dirty="0">
                        <a:latin typeface="Cambria Math" panose="02040503050406030204" pitchFamily="18" charset="0"/>
                      </a:rPr>
                      <m:t>(</m:t>
                    </m:r>
                    <m:sSub>
                      <m:sSubPr>
                        <m:ctrlPr>
                          <a:rPr lang="de-DE" sz="2100" b="1" i="1" dirty="0" smtClean="0">
                            <a:latin typeface="Cambria Math" panose="02040503050406030204" pitchFamily="18" charset="0"/>
                          </a:rPr>
                        </m:ctrlPr>
                      </m:sSubPr>
                      <m:e>
                        <m:r>
                          <a:rPr lang="en-US" sz="2100" b="1" i="1" dirty="0" err="1">
                            <a:latin typeface="Cambria Math" panose="02040503050406030204" pitchFamily="18" charset="0"/>
                          </a:rPr>
                          <m:t>𝒙</m:t>
                        </m:r>
                      </m:e>
                      <m:sub>
                        <m:r>
                          <a:rPr lang="en-US" sz="2100" i="1" dirty="0" err="1">
                            <a:latin typeface="Cambria Math" panose="02040503050406030204" pitchFamily="18" charset="0"/>
                          </a:rPr>
                          <m:t>𝑡</m:t>
                        </m:r>
                      </m:sub>
                    </m:sSub>
                    <m:r>
                      <a:rPr lang="en-US" sz="2100" i="1" dirty="0">
                        <a:latin typeface="Cambria Math" panose="02040503050406030204" pitchFamily="18" charset="0"/>
                      </a:rPr>
                      <m:t>, </m:t>
                    </m:r>
                    <m:r>
                      <a:rPr lang="en-US" sz="2100" i="1" dirty="0">
                        <a:latin typeface="Cambria Math" panose="02040503050406030204" pitchFamily="18" charset="0"/>
                      </a:rPr>
                      <m:t>𝑡</m:t>
                    </m:r>
                    <m:r>
                      <a:rPr lang="en-US" sz="2100" i="1" dirty="0">
                        <a:latin typeface="Cambria Math" panose="02040503050406030204" pitchFamily="18" charset="0"/>
                      </a:rPr>
                      <m:t>), </m:t>
                    </m:r>
                    <m:sSub>
                      <m:sSubPr>
                        <m:ctrlPr>
                          <a:rPr lang="de-DE" sz="2100" b="0" i="1" dirty="0" smtClean="0">
                            <a:latin typeface="Cambria Math" panose="02040503050406030204" pitchFamily="18" charset="0"/>
                          </a:rPr>
                        </m:ctrlPr>
                      </m:sSubPr>
                      <m:e>
                        <m:r>
                          <a:rPr lang="el-GR" sz="2100" b="1" i="0" dirty="0">
                            <a:latin typeface="Cambria Math" panose="02040503050406030204" pitchFamily="18" charset="0"/>
                          </a:rPr>
                          <m:t>𝚺</m:t>
                        </m:r>
                      </m:e>
                      <m:sub>
                        <m:r>
                          <a:rPr lang="el-GR" sz="2100" i="1" dirty="0">
                            <a:latin typeface="Cambria Math" panose="02040503050406030204" pitchFamily="18" charset="0"/>
                          </a:rPr>
                          <m:t>𝜃</m:t>
                        </m:r>
                      </m:sub>
                    </m:sSub>
                    <m:r>
                      <a:rPr lang="el-GR" sz="2100" i="1" dirty="0">
                        <a:latin typeface="Cambria Math" panose="02040503050406030204" pitchFamily="18" charset="0"/>
                      </a:rPr>
                      <m:t>(</m:t>
                    </m:r>
                    <m:sSub>
                      <m:sSubPr>
                        <m:ctrlPr>
                          <a:rPr lang="de-DE" sz="2100" b="0" i="1" dirty="0" smtClean="0">
                            <a:latin typeface="Cambria Math" panose="02040503050406030204" pitchFamily="18" charset="0"/>
                          </a:rPr>
                        </m:ctrlPr>
                      </m:sSubPr>
                      <m:e>
                        <m:r>
                          <a:rPr lang="en-US" sz="2100" b="1" i="1" dirty="0" err="1">
                            <a:latin typeface="Cambria Math" panose="02040503050406030204" pitchFamily="18" charset="0"/>
                          </a:rPr>
                          <m:t>𝒙</m:t>
                        </m:r>
                      </m:e>
                      <m:sub>
                        <m:r>
                          <a:rPr lang="en-US" sz="2100" i="1" dirty="0" err="1">
                            <a:latin typeface="Cambria Math" panose="02040503050406030204" pitchFamily="18" charset="0"/>
                          </a:rPr>
                          <m:t>𝑡</m:t>
                        </m:r>
                      </m:sub>
                    </m:sSub>
                    <m:r>
                      <a:rPr lang="en-US" sz="2100" i="1" dirty="0">
                        <a:latin typeface="Cambria Math" panose="02040503050406030204" pitchFamily="18" charset="0"/>
                      </a:rPr>
                      <m:t>, </m:t>
                    </m:r>
                    <m:r>
                      <a:rPr lang="en-US" sz="2100" i="1" dirty="0">
                        <a:latin typeface="Cambria Math" panose="02040503050406030204" pitchFamily="18" charset="0"/>
                      </a:rPr>
                      <m:t>𝑡</m:t>
                    </m:r>
                    <m:r>
                      <a:rPr lang="en-US" sz="2100" i="1" dirty="0">
                        <a:latin typeface="Cambria Math" panose="02040503050406030204" pitchFamily="18" charset="0"/>
                      </a:rPr>
                      <m:t>))</m:t>
                    </m:r>
                  </m:oMath>
                </a14:m>
                <a:r>
                  <a:rPr lang="en-US" sz="2100" dirty="0"/>
                  <a:t>.</a:t>
                </a:r>
                <a:endParaRPr lang="en-US" dirty="0"/>
              </a:p>
              <a:p>
                <a:pPr marL="457200" indent="-457200">
                  <a:buFont typeface="+mj-lt"/>
                  <a:buAutoNum type="arabicPeriod"/>
                </a:pPr>
                <a:endParaRPr lang="en-US" dirty="0"/>
              </a:p>
            </p:txBody>
          </p:sp>
        </mc:Choice>
        <mc:Fallback>
          <p:sp>
            <p:nvSpPr>
              <p:cNvPr id="3" name="Content Placeholder 2">
                <a:extLst>
                  <a:ext uri="{FF2B5EF4-FFF2-40B4-BE49-F238E27FC236}">
                    <a16:creationId xmlns:a16="http://schemas.microsoft.com/office/drawing/2014/main" id="{4ED85D41-8AB7-FC62-8ABA-B8E15D4C3F79}"/>
                  </a:ext>
                </a:extLst>
              </p:cNvPr>
              <p:cNvSpPr>
                <a:spLocks noGrp="1" noRot="1" noChangeAspect="1" noMove="1" noResize="1" noEditPoints="1" noAdjustHandles="1" noChangeArrowheads="1" noChangeShapeType="1" noTextEdit="1"/>
              </p:cNvSpPr>
              <p:nvPr>
                <p:ph idx="1"/>
              </p:nvPr>
            </p:nvSpPr>
            <p:spPr>
              <a:xfrm>
                <a:off x="838200" y="1550204"/>
                <a:ext cx="10515600" cy="3007509"/>
              </a:xfrm>
              <a:blipFill>
                <a:blip r:embed="rId3"/>
                <a:stretch>
                  <a:fillRect l="-928" t="-4453"/>
                </a:stretch>
              </a:blipFill>
            </p:spPr>
            <p:txBody>
              <a:bodyPr/>
              <a:lstStyle/>
              <a:p>
                <a:r>
                  <a:rPr lang="de-DE">
                    <a:noFill/>
                  </a:rPr>
                  <a:t> </a:t>
                </a:r>
              </a:p>
            </p:txBody>
          </p:sp>
        </mc:Fallback>
      </mc:AlternateContent>
      <p:sp>
        <p:nvSpPr>
          <p:cNvPr id="4" name="Date Placeholder 3">
            <a:extLst>
              <a:ext uri="{FF2B5EF4-FFF2-40B4-BE49-F238E27FC236}">
                <a16:creationId xmlns:a16="http://schemas.microsoft.com/office/drawing/2014/main" id="{5D983F51-2A2D-5B92-65E5-A470719E7AD3}"/>
              </a:ext>
            </a:extLst>
          </p:cNvPr>
          <p:cNvSpPr>
            <a:spLocks noGrp="1"/>
          </p:cNvSpPr>
          <p:nvPr>
            <p:ph type="dt" sz="half" idx="10"/>
          </p:nvPr>
        </p:nvSpPr>
        <p:spPr/>
        <p:txBody>
          <a:bodyPr/>
          <a:lstStyle/>
          <a:p>
            <a:r>
              <a:rPr lang="en-US"/>
              <a:t>29/09/2023</a:t>
            </a:r>
          </a:p>
        </p:txBody>
      </p:sp>
      <p:sp>
        <p:nvSpPr>
          <p:cNvPr id="5" name="Footer Placeholder 4">
            <a:extLst>
              <a:ext uri="{FF2B5EF4-FFF2-40B4-BE49-F238E27FC236}">
                <a16:creationId xmlns:a16="http://schemas.microsoft.com/office/drawing/2014/main" id="{3161B8B7-4547-B50C-246D-E1161271DD6B}"/>
              </a:ext>
            </a:extLst>
          </p:cNvPr>
          <p:cNvSpPr>
            <a:spLocks noGrp="1"/>
          </p:cNvSpPr>
          <p:nvPr>
            <p:ph type="ftr" sz="quarter" idx="11"/>
          </p:nvPr>
        </p:nvSpPr>
        <p:spPr/>
        <p:txBody>
          <a:bodyPr/>
          <a:lstStyle/>
          <a:p>
            <a:r>
              <a:rPr lang="en-US" dirty="0"/>
              <a:t>Diffusion Models</a:t>
            </a:r>
          </a:p>
        </p:txBody>
      </p:sp>
      <p:sp>
        <p:nvSpPr>
          <p:cNvPr id="6" name="Slide Number Placeholder 5">
            <a:extLst>
              <a:ext uri="{FF2B5EF4-FFF2-40B4-BE49-F238E27FC236}">
                <a16:creationId xmlns:a16="http://schemas.microsoft.com/office/drawing/2014/main" id="{AF18FA0B-2D96-2937-F72B-D9F4E24CF88F}"/>
              </a:ext>
            </a:extLst>
          </p:cNvPr>
          <p:cNvSpPr>
            <a:spLocks noGrp="1"/>
          </p:cNvSpPr>
          <p:nvPr>
            <p:ph type="sldNum" sz="quarter" idx="12"/>
          </p:nvPr>
        </p:nvSpPr>
        <p:spPr/>
        <p:txBody>
          <a:bodyPr/>
          <a:lstStyle/>
          <a:p>
            <a:fld id="{3F9EC8A5-C18E-4895-9DA0-8CDC8DCEC096}" type="slidenum">
              <a:rPr lang="en-US" smtClean="0"/>
              <a:t>8</a:t>
            </a:fld>
            <a:endParaRPr lang="en-US"/>
          </a:p>
        </p:txBody>
      </p:sp>
      <p:pic>
        <p:nvPicPr>
          <p:cNvPr id="9" name="Picture 8" descr="A black and purple rectangular object&#10;&#10;Description automatically generated">
            <a:extLst>
              <a:ext uri="{FF2B5EF4-FFF2-40B4-BE49-F238E27FC236}">
                <a16:creationId xmlns:a16="http://schemas.microsoft.com/office/drawing/2014/main" id="{2ED1E162-BBEC-10B5-C494-CB3268604F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181" y="4413724"/>
            <a:ext cx="11767638" cy="1942626"/>
          </a:xfrm>
          <a:prstGeom prst="rect">
            <a:avLst/>
          </a:prstGeom>
        </p:spPr>
      </p:pic>
      <p:pic>
        <p:nvPicPr>
          <p:cNvPr id="13" name="Picture 12" descr="A close up of a black background&#10;&#10;Description automatically generated">
            <a:extLst>
              <a:ext uri="{FF2B5EF4-FFF2-40B4-BE49-F238E27FC236}">
                <a16:creationId xmlns:a16="http://schemas.microsoft.com/office/drawing/2014/main" id="{0B9ADA3B-B4B6-059A-8E32-E90CD5C323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077" y="4413724"/>
            <a:ext cx="11767638" cy="1942627"/>
          </a:xfrm>
          <a:prstGeom prst="rect">
            <a:avLst/>
          </a:prstGeom>
        </p:spPr>
      </p:pic>
    </p:spTree>
    <p:extLst>
      <p:ext uri="{BB962C8B-B14F-4D97-AF65-F5344CB8AC3E}">
        <p14:creationId xmlns:p14="http://schemas.microsoft.com/office/powerpoint/2010/main" val="154056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par>
                          <p:cTn id="17" fill="hold">
                            <p:stCondLst>
                              <p:cond delay="0"/>
                            </p:stCondLst>
                            <p:childTnLst>
                              <p:par>
                                <p:cTn id="18" presetID="1" presetClass="exit" presetSubtype="0" fill="hold" nodeType="afterEffect">
                                  <p:stCondLst>
                                    <p:cond delay="0"/>
                                  </p:stCondLst>
                                  <p:childTnLst>
                                    <p:set>
                                      <p:cBhvr>
                                        <p:cTn id="19" dur="1" fill="hold">
                                          <p:stCondLst>
                                            <p:cond delay="0"/>
                                          </p:stCondLst>
                                        </p:cTn>
                                        <p:tgtEl>
                                          <p:spTgt spid="9"/>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1CD22-D2AD-34EF-717C-0A472176D720}"/>
              </a:ext>
            </a:extLst>
          </p:cNvPr>
          <p:cNvSpPr>
            <a:spLocks noGrp="1"/>
          </p:cNvSpPr>
          <p:nvPr>
            <p:ph type="title"/>
          </p:nvPr>
        </p:nvSpPr>
        <p:spPr/>
        <p:txBody>
          <a:bodyPr/>
          <a:lstStyle/>
          <a:p>
            <a:r>
              <a:rPr lang="en-US" dirty="0"/>
              <a:t>DM Implementations </a:t>
            </a:r>
          </a:p>
        </p:txBody>
      </p:sp>
      <p:sp>
        <p:nvSpPr>
          <p:cNvPr id="3" name="Content Placeholder 2">
            <a:extLst>
              <a:ext uri="{FF2B5EF4-FFF2-40B4-BE49-F238E27FC236}">
                <a16:creationId xmlns:a16="http://schemas.microsoft.com/office/drawing/2014/main" id="{44108655-B9EA-0D36-1BD5-8751B9DBDAED}"/>
              </a:ext>
            </a:extLst>
          </p:cNvPr>
          <p:cNvSpPr>
            <a:spLocks noGrp="1"/>
          </p:cNvSpPr>
          <p:nvPr>
            <p:ph idx="1"/>
          </p:nvPr>
        </p:nvSpPr>
        <p:spPr>
          <a:xfrm>
            <a:off x="838200" y="1515533"/>
            <a:ext cx="10515600" cy="4661430"/>
          </a:xfrm>
        </p:spPr>
        <p:txBody>
          <a:bodyPr>
            <a:normAutofit/>
          </a:bodyPr>
          <a:lstStyle/>
          <a:p>
            <a:r>
              <a:rPr lang="en-US" dirty="0"/>
              <a:t>A few DM implementations serve as </a:t>
            </a:r>
            <a:r>
              <a:rPr lang="en-US" b="1" dirty="0"/>
              <a:t>common baselines</a:t>
            </a:r>
            <a:r>
              <a:rPr lang="en-US" dirty="0"/>
              <a:t>!</a:t>
            </a:r>
          </a:p>
          <a:p>
            <a:r>
              <a:rPr lang="en-US" dirty="0"/>
              <a:t>Denoising Diffusion Probabilistic Models (DDPMs)</a:t>
            </a:r>
          </a:p>
          <a:p>
            <a:pPr lvl="1"/>
            <a:r>
              <a:rPr lang="en-US" dirty="0"/>
              <a:t>Feature several important design choices:</a:t>
            </a:r>
          </a:p>
          <a:p>
            <a:pPr lvl="2"/>
            <a:r>
              <a:rPr lang="en-US" dirty="0"/>
              <a:t>Reparameterization to predict the noise instead of the mean</a:t>
            </a:r>
          </a:p>
          <a:p>
            <a:pPr lvl="2"/>
            <a:r>
              <a:rPr lang="en-US" dirty="0"/>
              <a:t>U-Net-based model architecture</a:t>
            </a:r>
          </a:p>
          <a:p>
            <a:pPr lvl="1"/>
            <a:r>
              <a:rPr lang="en-US" dirty="0"/>
              <a:t>First DM implementation to generate high-quality image samples</a:t>
            </a:r>
          </a:p>
          <a:p>
            <a:r>
              <a:rPr lang="en-US" dirty="0"/>
              <a:t>Improved Diffusion Models</a:t>
            </a:r>
          </a:p>
          <a:p>
            <a:pPr lvl="1"/>
            <a:r>
              <a:rPr lang="en-US" dirty="0"/>
              <a:t>Build upon DDPMs</a:t>
            </a:r>
          </a:p>
          <a:p>
            <a:pPr lvl="1"/>
            <a:r>
              <a:rPr lang="en-US" dirty="0"/>
              <a:t>Improvements over DDPMs, especially faster sampling</a:t>
            </a:r>
          </a:p>
          <a:p>
            <a:pPr lvl="1"/>
            <a:endParaRPr lang="en-US" dirty="0"/>
          </a:p>
          <a:p>
            <a:pPr lvl="1"/>
            <a:endParaRPr lang="en-US" dirty="0"/>
          </a:p>
        </p:txBody>
      </p:sp>
      <p:sp>
        <p:nvSpPr>
          <p:cNvPr id="4" name="Date Placeholder 3">
            <a:extLst>
              <a:ext uri="{FF2B5EF4-FFF2-40B4-BE49-F238E27FC236}">
                <a16:creationId xmlns:a16="http://schemas.microsoft.com/office/drawing/2014/main" id="{87ACB939-D733-F73F-AD80-0ED9D4A6F40D}"/>
              </a:ext>
            </a:extLst>
          </p:cNvPr>
          <p:cNvSpPr>
            <a:spLocks noGrp="1"/>
          </p:cNvSpPr>
          <p:nvPr>
            <p:ph type="dt" sz="half" idx="10"/>
          </p:nvPr>
        </p:nvSpPr>
        <p:spPr/>
        <p:txBody>
          <a:bodyPr/>
          <a:lstStyle/>
          <a:p>
            <a:r>
              <a:rPr lang="en-US"/>
              <a:t>29/09/2023</a:t>
            </a:r>
          </a:p>
        </p:txBody>
      </p:sp>
      <p:sp>
        <p:nvSpPr>
          <p:cNvPr id="5" name="Footer Placeholder 4">
            <a:extLst>
              <a:ext uri="{FF2B5EF4-FFF2-40B4-BE49-F238E27FC236}">
                <a16:creationId xmlns:a16="http://schemas.microsoft.com/office/drawing/2014/main" id="{CCDDF752-3AE2-9F43-B346-79A1E41EFC90}"/>
              </a:ext>
            </a:extLst>
          </p:cNvPr>
          <p:cNvSpPr>
            <a:spLocks noGrp="1"/>
          </p:cNvSpPr>
          <p:nvPr>
            <p:ph type="ftr" sz="quarter" idx="11"/>
          </p:nvPr>
        </p:nvSpPr>
        <p:spPr/>
        <p:txBody>
          <a:bodyPr/>
          <a:lstStyle/>
          <a:p>
            <a:r>
              <a:rPr lang="en-US" dirty="0"/>
              <a:t>Diffusion Models</a:t>
            </a:r>
          </a:p>
        </p:txBody>
      </p:sp>
      <p:sp>
        <p:nvSpPr>
          <p:cNvPr id="6" name="Slide Number Placeholder 5">
            <a:extLst>
              <a:ext uri="{FF2B5EF4-FFF2-40B4-BE49-F238E27FC236}">
                <a16:creationId xmlns:a16="http://schemas.microsoft.com/office/drawing/2014/main" id="{26FDBB82-BC1B-4E02-3407-71BDA9D00FA0}"/>
              </a:ext>
            </a:extLst>
          </p:cNvPr>
          <p:cNvSpPr>
            <a:spLocks noGrp="1"/>
          </p:cNvSpPr>
          <p:nvPr>
            <p:ph type="sldNum" sz="quarter" idx="12"/>
          </p:nvPr>
        </p:nvSpPr>
        <p:spPr/>
        <p:txBody>
          <a:bodyPr/>
          <a:lstStyle/>
          <a:p>
            <a:fld id="{3F9EC8A5-C18E-4895-9DA0-8CDC8DCEC096}" type="slidenum">
              <a:rPr lang="en-US" smtClean="0"/>
              <a:t>9</a:t>
            </a:fld>
            <a:endParaRPr lang="en-US" dirty="0"/>
          </a:p>
        </p:txBody>
      </p:sp>
    </p:spTree>
    <p:extLst>
      <p:ext uri="{BB962C8B-B14F-4D97-AF65-F5344CB8AC3E}">
        <p14:creationId xmlns:p14="http://schemas.microsoft.com/office/powerpoint/2010/main" val="39538096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6090</Words>
  <Application>Microsoft Office PowerPoint</Application>
  <PresentationFormat>Widescreen</PresentationFormat>
  <Paragraphs>503</Paragraphs>
  <Slides>31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Cambria Math</vt:lpstr>
      <vt:lpstr>Wingdings</vt:lpstr>
      <vt:lpstr>Office Theme</vt:lpstr>
      <vt:lpstr>Improving Semantic Segmentation Models through Synthetic Data Generation via Diffusion Models</vt:lpstr>
      <vt:lpstr>Overview</vt:lpstr>
      <vt:lpstr>PowerPoint Presentation</vt:lpstr>
      <vt:lpstr>PowerPoint Presentation</vt:lpstr>
      <vt:lpstr>PowerPoint Presentation</vt:lpstr>
      <vt:lpstr>Semantic Segmentation</vt:lpstr>
      <vt:lpstr>Semantic Segmentation for Defect Detection</vt:lpstr>
      <vt:lpstr>Diffusion Models (DMs)</vt:lpstr>
      <vt:lpstr>DM Implementations </vt:lpstr>
      <vt:lpstr>DM Conditioning </vt:lpstr>
      <vt:lpstr>Generating Synthetic Datasets for Semantic Segmentation </vt:lpstr>
      <vt:lpstr>PowerPoint Presentation</vt:lpstr>
      <vt:lpstr>Methods</vt:lpstr>
      <vt:lpstr>All-Latent</vt:lpstr>
      <vt:lpstr>ISDM</vt:lpstr>
      <vt:lpstr>Results: Evaluation Method</vt:lpstr>
      <vt:lpstr>Results: All-Latent </vt:lpstr>
      <vt:lpstr>Results: All-Latent – Problems </vt:lpstr>
      <vt:lpstr>Results: All-Latent – Comparison </vt:lpstr>
      <vt:lpstr>Results: All-Latent vs. ISDM</vt:lpstr>
      <vt:lpstr>Results: ISDM – Problems  </vt:lpstr>
      <vt:lpstr>Results: ISDM – Multi-Class </vt:lpstr>
      <vt:lpstr>Conclusion</vt:lpstr>
      <vt:lpstr>Future Work</vt:lpstr>
      <vt:lpstr>References</vt:lpstr>
      <vt:lpstr>PowerPoint Presentation</vt:lpstr>
      <vt:lpstr>PowerPoint Presentation</vt:lpstr>
      <vt:lpstr>PowerPoint Presentation</vt:lpstr>
      <vt:lpstr>PowerPoint Presentation</vt:lpstr>
      <vt:lpstr>PowerPoint Presentation</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Semantic Segmentation Models through Synthetic Data Generation via Diffusion Models</dc:title>
  <dc:creator>Rabensteiner Jonas (Student ENG 21)</dc:creator>
  <cp:lastModifiedBy>Jonas Rabensteiner</cp:lastModifiedBy>
  <cp:revision>1</cp:revision>
  <dcterms:created xsi:type="dcterms:W3CDTF">2023-09-14T07:50:41Z</dcterms:created>
  <dcterms:modified xsi:type="dcterms:W3CDTF">2023-09-28T19:43:00Z</dcterms:modified>
</cp:coreProperties>
</file>